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5:1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55 1396 0 0,'0'0'3243'0'0,"1"-3"-2089"0"0,-1-3-318 0 0,0 0 1 0 0,0-1-1 0 0,-1 1 0 0 0,0 0 0 0 0,0 0 0 0 0,-2-6 0 0 0,2 9-764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5.479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276 54 568 0 0,'0'0'3437'0'0,"-1"-3"-2745"0"0,-1-9-90 0 0,1 9 518 0 0,0 1-628 0 0,0 0-400 0 0,0 0 1 0 0,0-1-1 0 0,-1 1 1 0 0,1 0-1 0 0,-1 0 1 0 0,1 0 0 0 0,-1 1-1 0 0,0-1 1 0 0,0 0-1 0 0,0 1 1 0 0,0-1-1 0 0,0 1 1 0 0,0-1-1 0 0,0 1 1 0 0,0 0 0 0 0,-1 0-1 0 0,1 0 1 0 0,0 0-1 0 0,-1 1 1 0 0,1-1-1 0 0,-1 1 1 0 0,1-1 0 0 0,-1 1-1 0 0,1 0 1 0 0,0 0-1 0 0,-1 0 1 0 0,1 0-1 0 0,-5 1 1 0 0,-3 1-79 0 0,1 1 0 0 0,0 0-1 0 0,0 1 1 0 0,0 0 0 0 0,0 0 0 0 0,1 1 0 0 0,0 0 0 0 0,0 0 0 0 0,0 1 0 0 0,0 0-1 0 0,1 1 1 0 0,0 0 0 0 0,1 0 0 0 0,-1 0 0 0 0,-6 11 0 0 0,3-4-5 0 0,1 1 0 0 0,0 0 0 0 0,1 1 0 0 0,1 0 0 0 0,0 0 0 0 0,2 0 0 0 0,-8 30 0 0 0,10-33-3 0 0,3-10-7 0 0,-1-1 0 0 0,1 0 0 0 0,0 1 0 0 0,0-1 0 0 0,0 0 0 0 0,0 1 0 0 0,0-1 0 0 0,0 1 0 0 0,0-1 0 0 0,1 0 0 0 0,0 4 0 0 0,0 2-3 0 0,1 0-1 0 0,-1 0 1 0 0,1 0 0 0 0,1 0-1 0 0,-1-1 1 0 0,1 1 0 0 0,1 0 0 0 0,-1-1-1 0 0,1 0 1 0 0,1 0 0 0 0,-1 0-1 0 0,1-1 1 0 0,0 1 0 0 0,1-1-1 0 0,-1 0 1 0 0,1 0 0 0 0,1-1-1 0 0,-1 0 1 0 0,11 6 0 0 0,-9-6-36 0 0,1 0 1 0 0,0-1-1 0 0,1 0 0 0 0,-1-1 1 0 0,1 0-1 0 0,-1 0 1 0 0,1-1-1 0 0,0-1 0 0 0,0 1 1 0 0,0-2-1 0 0,0 1 1 0 0,0-1-1 0 0,0-1 0 0 0,0 0 1 0 0,0 0-1 0 0,11-4 1 0 0,-17 4 29 0 0,-1-1 1 0 0,1 1-1 0 0,0-1 0 0 0,0 0 1 0 0,-1-1-1 0 0,1 1 1 0 0,-1-1-1 0 0,0 1 1 0 0,0-1-1 0 0,0 0 1 0 0,4-4-1 0 0,-6 4-54 0 0,0 0 51 0 0,0-11-46 0 0,0 11 62 0 0,-3-1-47 0 0,-1 0 38 0 0,1-1 0 0 0,-1 1 0 0 0,0 0 0 0 0,-1-1-1 0 0,1 1 1 0 0,-1 1 0 0 0,1-1 0 0 0,-1 1 0 0 0,-8-6 0 0 0,-34-16 7 0 0,44 24-39 0 0,-2-1 52 0 0,-10-5-49 0 0,10 6 45 0 0,-14-7-167 0 0,16 6 10 0 0,1 3 137 0 0,1-1 0 0 0,0-1 0 0 0,-1 1 0 0 0,1 0 0 0 0,0 0 0 0 0,-1 0-1 0 0,1 0 1 0 0,0 0 0 0 0,-1 0 0 0 0,1 0 0 0 0,0 0 0 0 0,-1 0 0 0 0,1-1-1 0 0,0 1 1 0 0,0 0 0 0 0,-1 0 0 0 0,1 0 0 0 0,0-1 0 0 0,-1 1 0 0 0,1 0-1 0 0,0 0 1 0 0,0-1 0 0 0,0 1 0 0 0,-1 0 0 0 0,1-1 0 0 0,0 1 0 0 0,0 0-1 0 0,0-1 1 0 0,0 1 0 0 0,0 0 0 0 0,-1-1 0 0 0,1 1 0 0 0,0 0 0 0 0,0-1-1 0 0,0 1 1 0 0,0 0 0 0 0,0-1 0 0 0,0 1 0 0 0,0 0 0 0 0,0-1 0 0 0,0 1-1 0 0,0 0 1 0 0,1-1 0 0 0,-1 1 0 0 0,0 0 0 0 0,0-1 0 0 0,0 1 0 0 0,0 0-1 0 0,0-1 1 0 0,1 1 0 0 0,-1 0 0 0 0,0-1 0 0 0,0 1 0 0 0,0 0-1 0 0,1 0 1 0 0,-1-1 0 0 0,0 1 0 0 0,1 0 0 0 0,-1 0 0 0 0,0 0 0 0 0,0-1-1 0 0,1 1 1 0 0,-1 0 0 0 0,1 0 0 0 0,1-2-46 0 0,2 1 67 0 0,123-32-75 0 0,-124 32 90 0 0,1 0-56 0 0,11-3 50 0 0,-11 3-17 0 0,1 1 32 0 0,11-1 100 0 0,-12 1-42 0 0,-1 1 24 0 0,6 4-78 0 0,-6-3 49 0 0,-1 0-35 0 0,0 2-13 0 0,1 0 1 0 0,-1 0-1 0 0,0 1 0 0 0,-1-1 1 0 0,1 0-1 0 0,-1 1 0 0 0,0-1 1 0 0,2 10-1 0 0,2 45 210 0 0,-2-29-237 0 0,-3-12-74 0 0,0-14-55 0 0,1 0-50 0 0,1 12-69 0 0,-1-12-85 0 0,1 14-1557 0 0,-1-15 1279 0 0,3 9-138 0 0,-3-9-137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5.825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11 57 528 0 0,'1'-4'1544'0'0,"2"-14"2257"0"0,-4 14-2784 0 0,1-10 74 0 0,-2-2 1828 0 0,-1 15-2127 0 0,-2 9-1209 0 0,4-5 443 0 0,-1 39 101 0 0,1-29-195 0 0,1 0 0 0 0,0 0 1 0 0,2 15-1 0 0,-1-7-461 0 0,-1-17 173 0 0,0 0-124 0 0,0 20-759 0 0,0-2-3892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6.165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100 63 1212 0 0,'0'-20'1035'0'0,"0"16"612"0"0,2-13-530 0 0,-1 13-206 0 0,1-2-674 0 0,-2 6-223 0 0,0-1 0 0 0,0 1 1 0 0,0 0-1 0 0,0-1 0 0 0,0 1 1 0 0,0-1-1 0 0,0 1 0 0 0,0 0 1 0 0,0-1-1 0 0,0 1 0 0 0,0-1 1 0 0,1 1-1 0 0,-1 0 1 0 0,0-1-1 0 0,0 1 0 0 0,0 0 1 0 0,0-1-1 0 0,1 1 0 0 0,-1 0 1 0 0,0-1-1 0 0,0 1 0 0 0,1 0 1 0 0,-1-1-1 0 0,0 1 0 0 0,0 0 1 0 0,1 0-1 0 0,-1-1 0 0 0,0 1 1 0 0,1 0-1 0 0,-1 0 1 0 0,0 0-1 0 0,1 0 0 0 0,-1-1 1 0 0,0 1-1 0 0,1 0 0 0 0,14-1 18 0 0,-12 1-9 0 0,17 23 112 0 0,-18-21-122 0 0,-2 18-40 0 0,-1-20 25 0 0,1 0 0 0 0,0 0 0 0 0,0 1 1 0 0,-1-1-1 0 0,1 0 0 0 0,0 0 1 0 0,-1 1-1 0 0,1-1 0 0 0,0 0 0 0 0,0 1 1 0 0,-1-1-1 0 0,1 0 0 0 0,0 1 0 0 0,0-1 1 0 0,0 0-1 0 0,0 1 0 0 0,-1-1 1 0 0,1 0-1 0 0,0 1 0 0 0,0-1 0 0 0,0 0 1 0 0,0 1-1 0 0,0-1 0 0 0,0 0 1 0 0,0 1-1 0 0,0 0 1 0 0,0-1-1 0 0,0 1 1 0 0,0-1 0 0 0,0 0 0 0 0,0 1 0 0 0,0-1 0 0 0,0 1 0 0 0,0-1-1 0 0,-1 0 1 0 0,1 1 0 0 0,0-1 0 0 0,0 1 0 0 0,0-1 0 0 0,-1 0-1 0 0,1 1 1 0 0,0-1 0 0 0,0 0 0 0 0,-1 1 0 0 0,1-1 0 0 0,0 0-1 0 0,-1 0 1 0 0,1 1 0 0 0,-1-1 0 0 0,1 0-2 0 0,-1 0 1 0 0,1 0-1 0 0,-1 0 1 0 0,1 0-1 0 0,0 0 0 0 0,-1 1 1 0 0,1-1-1 0 0,-1 0 0 0 0,1 0 1 0 0,0 0-1 0 0,-1 0 1 0 0,1 1-1 0 0,-1-1 0 0 0,1 0 1 0 0,0 0-1 0 0,-1 1 1 0 0,1-1-1 0 0,0 0 0 0 0,-1 1 1 0 0,1-1-1 0 0,0 0 1 0 0,-1 1-1 0 0,-10 8-75 0 0,-38 4 0 0 0,45-13 111 0 0,0 0-79 0 0,-36-10 174 0 0,37 9-105 0 0,1 0-21 0 0,1 0 0 0 0,-1 0-1 0 0,1 0 1 0 0,-1 0 0 0 0,1 0 0 0 0,0 0-1 0 0,0 0 1 0 0,-1-1 0 0 0,1 1 0 0 0,0-1 0 0 0,0 1-1 0 0,0 0 1 0 0,0-1 0 0 0,1 0 0 0 0,-1 1-1 0 0,0-1 1 0 0,0-1 0 0 0,0 0-13 0 0,3 0-8 0 0,4-8 15 0 0,-4 9-52 0 0,0 0 0 0 0,-1 0 0 0 0,1 1 0 0 0,0-1 0 0 0,0 1 0 0 0,1-1 0 0 0,-1 1 0 0 0,0 0 0 0 0,0 0 0 0 0,1 0 0 0 0,-1 0 0 0 0,0 0-1 0 0,1 0 1 0 0,-1 0 0 0 0,1 1 0 0 0,-1 0 0 0 0,1-1 0 0 0,-1 1 0 0 0,1 0 0 0 0,0 0 0 0 0,4 1 0 0 0,-3-1-417 0 0,0 1-100 0 0,10 3-180 0 0,-10-3-171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6.84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104 40 216 0 0,'0'0'3028'0'0,"3"-2"-1874"0"0,1-1-1021 0 0,-3 2 58 0 0,0 0 0 0 0,1 1 0 0 0,-1-1 0 0 0,0 0 0 0 0,0 0 0 0 0,1 0 0 0 0,-1 1 0 0 0,0-1 0 0 0,1 1 0 0 0,-1-1 0 0 0,1 1 0 0 0,-1-1 0 0 0,1 1 0 0 0,-1 0 0 0 0,1 0 0 0 0,-1-1-1 0 0,1 1 1 0 0,-1 1 0 0 0,1-1 0 0 0,-1 0 0 0 0,1 0 0 0 0,-1 0 0 0 0,3 1 0 0 0,-2 1-109 0 0,-1 1 22 0 0,0 12-74 0 0,0-12 33 0 0,-1 2-44 0 0,-7 98 258 0 0,6-87-240 0 0,-9 28-133 0 0,10-40 30 0 0,-1 0-4 0 0,-1 13 18 0 0,1-13 9 0 0,1 0 13 0 0,-1 2-502 0 0,0-8 202 0 0,2-19 93 0 0,3-35 153 0 0,-2 43 118 0 0,-1 0 0 0 0,-1 0 0 0 0,0 0 0 0 0,-3-16 0 0 0,0-15 271 0 0,1 24-258 0 0,2 16 4 0 0,-1 1-15 0 0,1 1-41 0 0,-1 0 1 0 0,1 1-1 0 0,-1-1 1 0 0,0 0-1 0 0,0 1 1 0 0,0-1-1 0 0,0 0 1 0 0,0 1 0 0 0,0-1-1 0 0,0 1 1 0 0,0 0-1 0 0,-1-1 1 0 0,-1 0-1 0 0,1 0-66 0 0,-3 3 3 0 0,3-1 73 0 0,-3 0-11 0 0,0 1-1 0 0,0 0 1 0 0,1 0-1 0 0,-1 0 1 0 0,0 0-1 0 0,1 1 1 0 0,-1 0-1 0 0,1 0 1 0 0,-1 0-1 0 0,1 1 1 0 0,0-1-1 0 0,0 1 1 0 0,0 0-1 0 0,-4 4 1 0 0,2 1 1 0 0,0 0 0 0 0,1 0 0 0 0,1 0 0 0 0,-6 14 0 0 0,9-19 22 0 0,1-3-17 0 0,1 0-1 0 0,-1 0 1 0 0,0 0-1 0 0,0 0 0 0 0,0 0 1 0 0,1 0-1 0 0,-1 0 0 0 0,0 0 1 0 0,0 1-1 0 0,0-1 0 0 0,0 0 1 0 0,1 0-1 0 0,-1 0 1 0 0,0 0-1 0 0,0 0 0 0 0,0 1 1 0 0,0-1-1 0 0,1 0 0 0 0,-1 0 1 0 0,0 0-1 0 0,0 1 0 0 0,0-1 1 0 0,0 0-1 0 0,0 0 0 0 0,0 0 1 0 0,0 1-1 0 0,0-1 1 0 0,0 0-1 0 0,0 0 0 0 0,0 0 1 0 0,0 1-1 0 0,0-1 0 0 0,0 0 1 0 0,0 1 0 0 0,0 0 0 0 0,1-1 1 0 0,-1 1-1 0 0,0-1 0 0 0,0 1 1 0 0,0-1-1 0 0,0 1 0 0 0,1 0 1 0 0,-1-1-1 0 0,0 1 0 0 0,1-1 0 0 0,-1 1 1 0 0,0-1-1 0 0,1 0 0 0 0,-1 1 1 0 0,0-1-1 0 0,1 1 0 0 0,-1-1 1 0 0,1 0-1 0 0,-1 1 0 0 0,1-1 1 0 0,-1 0-1 0 0,1 1 0 0 0,0-1 0 0 0,7 2-7 0 0,-1 0-1 0 0,1 0 0 0 0,-1-1 1 0 0,1 0-1 0 0,0-1 0 0 0,-1 1 1 0 0,1-1-1 0 0,0-1 0 0 0,-1 0 1 0 0,1 0-1 0 0,7-2 0 0 0,19-5 308 0 0,42-14 0 0 0,-46 12 246 0 0,-26 9-362 0 0,14-7 247 0 0,-7 5-361 0 0,-1 0 2 0 0,-9 3-69 0 0,-1 1 1 0 0,1-1-1 0 0,0 1 0 0 0,-1-1 0 0 0,1 1 1 0 0,-1 0-1 0 0,1-1 0 0 0,-1 1 0 0 0,1 0 0 0 0,-1-1 1 0 0,0 1-1 0 0,1 0 0 0 0,-1-1 0 0 0,0 1 0 0 0,1 0 1 0 0,-1 0-1 0 0,0 0 0 0 0,0-1 0 0 0,0 1 0 0 0,0 0 1 0 0,0 0-1 0 0,0 0 0 0 0,0-1 0 0 0,0 1 0 0 0,0 0 1 0 0,0 0-1 0 0,0 0 0 0 0,0-1 0 0 0,-1 1 0 0 0,1 1 1 0 0,-4 22 5 0 0,-1-6-5 0 0,-2 20-47 0 0,3-13-167 0 0,4-20 51 0 0,0-1 22 0 0,3 21-563 0 0,-3-24 426 0 0,0 1 0 0 0,0-1 0 0 0,0 0 0 0 0,0 0 1 0 0,0 1-1 0 0,0-1 0 0 0,1 0 0 0 0,-1 1 0 0 0,1-1 0 0 0,-1 0 0 0 0,1 0 0 0 0,-1 0 0 0 0,1 0 0 0 0,0 1 0 0 0,-1-1 0 0 0,1 0 0 0 0,0 0 1 0 0,0 0-1 0 0,1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7.461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16 151 1272 0 0,'0'0'1356'0'0,"1"-4"-152"0"0,2-36 2467 0 0,-3 36-2261 0 0,0 0-886 0 0,0-16 1165 0 0,0 20-1687 0 0,0 1 0 0 0,0-1 0 0 0,0 0 0 0 0,-1 0 0 0 0,1 0 0 0 0,0 1 0 0 0,0-1 0 0 0,0 0 0 0 0,0 0 0 0 0,0 1 0 0 0,0-1 0 0 0,0 0 0 0 0,0 0 0 0 0,0 0 0 0 0,-1 0 0 0 0,1 1 0 0 0,0-1 0 0 0,0 0 0 0 0,0 0 0 0 0,0 0 0 0 0,-1 0 0 0 0,1 0 0 0 0,0 1 0 0 0,0-1 0 0 0,0 0 0 0 0,-1 0 0 0 0,1 0 0 0 0,0 0 0 0 0,0 0 0 0 0,-1 0 0 0 0,1 0 0 0 0,0 0 0 0 0,0 0 0 0 0,0 0 0 0 0,-1 0 0 0 0,0 0 1 0 0,1 0 0 0 0,-1 0 0 0 0,1 1 1 0 0,0-1-1 0 0,-1 0 0 0 0,1 0 0 0 0,-1 0 0 0 0,1 0 0 0 0,-1 1 0 0 0,1-1 1 0 0,-1 0-1 0 0,1 0 0 0 0,0 1 0 0 0,-1-1 0 0 0,1 0 0 0 0,0 1 0 0 0,-1-1 1 0 0,1 0-1 0 0,0 1 0 0 0,-1-1 0 0 0,1 1 0 0 0,0-1 0 0 0,0 0 0 0 0,-1 1 1 0 0,1-1-1 0 0,0 1 0 0 0,0-1 0 0 0,0 1 0 0 0,0-1 0 0 0,0 1 0 0 0,0-1 1 0 0,0 2-1 0 0,-2 8-19 0 0,1 1 0 0 0,0 0 0 0 0,1-1 0 0 0,1 1 0 0 0,0 0 0 0 0,0 0 0 0 0,1-1 1 0 0,0 1-1 0 0,1-1 0 0 0,0 0 0 0 0,5 12 0 0 0,-5-17-61 0 0,-1 0-1 0 0,2-1 1 0 0,-1 1-1 0 0,0-1 1 0 0,1 0 0 0 0,0 1-1 0 0,0-2 1 0 0,0 1-1 0 0,0 0 1 0 0,8 4 0 0 0,-9-6-33 0 0,15 2-31 0 0,-15-3 109 0 0,1-2-27 0 0,0 1 57 0 0,-1-1 1 0 0,0 0-1 0 0,0 0 0 0 0,0 0 0 0 0,0 0 0 0 0,0 0 1 0 0,0-1-1 0 0,-1 1 0 0 0,1-1 0 0 0,0 1 0 0 0,-1-1 1 0 0,1 0-1 0 0,-1 0 0 0 0,0-1 0 0 0,1 1 0 0 0,2-4 1 0 0,5-12 290 0 0,0-1 1 0 0,-1 0 0 0 0,10-31-1 0 0,-18 47-237 0 0,4-13 20 0 0,-4 13-43 0 0,6-13-110 0 0,-3 30 73 0 0,-3-11 14 0 0,-1 1-10 0 0,0 11 23 0 0,0-11-6 0 0,1 0-25 0 0,3 12-4 0 0,-3-12 14 0 0,0 0-28 0 0,12 32-29 0 0,-11-33 60 0 0,0-1-28 0 0,5 8 20 0 0,-5-7-17 0 0,1-2 16 0 0,0 1-2 0 0,1-1 1 0 0,-1 0-1 0 0,1 0 0 0 0,-1 0 0 0 0,1 0 0 0 0,-1-1 0 0 0,6 1 0 0 0,-5-1 15 0 0,-1-2-10 0 0,1 0 12 0 0,0 0 1 0 0,0 0-1 0 0,0-1 0 0 0,0 1 0 0 0,-1-1 1 0 0,0 0-1 0 0,1 0 0 0 0,-1 0 1 0 0,0 0-1 0 0,-1-1 0 0 0,4-3 0 0 0,-2-1 34 0 0,-1 0 0 0 0,1-1 0 0 0,-2 1 0 0 0,1-1-1 0 0,-1 1 1 0 0,0-1 0 0 0,-1 0 0 0 0,0 0 0 0 0,0 1-1 0 0,-1-1 1 0 0,0 0 0 0 0,-1 0 0 0 0,0 0 0 0 0,0 0-1 0 0,-1 0 1 0 0,0 1 0 0 0,0-1 0 0 0,-7-13 0 0 0,8 19-57 0 0,-1 0-18 0 0,-21-21-1138 0 0,21 22 718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8.02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173 56 16 0 0,'21'-9'3844'0'0,"-18"-18"635"0"0,-3 24-4004 0 0,-2 1-18 0 0,-6-5-87 0 0,6 5-52 0 0,-1 1-63 0 0,-1 0-192 0 0,-1 0 1 0 0,1 0 0 0 0,0 0-1 0 0,-1 1 1 0 0,1 0 0 0 0,0 0 0 0 0,-1 0-1 0 0,1 0 1 0 0,0 1 0 0 0,-1-1-1 0 0,1 1 1 0 0,-7 2 0 0 0,2 1-30 0 0,-1 0 0 0 0,1 0 0 0 0,-18 12 0 0 0,23-13-18 0 0,-1 1-1 0 0,1-1 1 0 0,0 1-1 0 0,0 0 0 0 0,0 1 1 0 0,-4 6-1 0 0,4-6-8 0 0,0 0 1 0 0,1 0 0 0 0,0 1 0 0 0,0-1 0 0 0,1 1 0 0 0,0 0 0 0 0,0 0 0 0 0,0 0 0 0 0,-1 10 0 0 0,1-9-1 0 0,2-4-12 0 0,-1-1-1 0 0,1 1 1 0 0,0-1-1 0 0,1 0 0 0 0,-1 1 1 0 0,0-1-1 0 0,1 1 1 0 0,-1-1-1 0 0,1 1 1 0 0,0-1-1 0 0,0 0 0 0 0,0 0 1 0 0,2 4-1 0 0,-2-2-14 0 0,0-2 8 0 0,1 0 0 0 0,-1 1-1 0 0,0-1 1 0 0,1 0 0 0 0,-1 0-1 0 0,1 0 1 0 0,0 0 0 0 0,-1 0-1 0 0,1-1 1 0 0,0 1 0 0 0,0 0-1 0 0,0-1 1 0 0,1 0-1 0 0,-1 1 1 0 0,0-1 0 0 0,4 2-1 0 0,-4-3 5 0 0,11 7-36 0 0,3-1 5 0 0,-5-6 32 0 0,-7 0 11 0 0,1 0 1 0 0,0 0-1 0 0,-1 0 0 0 0,1 0 0 0 0,-1-1 0 0 0,1 1 0 0 0,-1-1 0 0 0,1-1 1 0 0,-1 1-1 0 0,1-1 0 0 0,-1 1 0 0 0,0-1 0 0 0,0 0 0 0 0,0-1 0 0 0,0 1 0 0 0,0-1 1 0 0,4-3-1 0 0,-2 0 44 0 0,-1-1 1 0 0,1 0 0 0 0,-1 0 0 0 0,-1 0 0 0 0,1 0-1 0 0,-1-1 1 0 0,0 0 0 0 0,-1 0 0 0 0,3-9-1 0 0,11-33 600 0 0,-16 46-602 0 0,-1 3-45 0 0,0 0-1 0 0,0 1 0 0 0,0-1 0 0 0,0 0 0 0 0,0 0 1 0 0,0 1-1 0 0,0-1 0 0 0,1 0 0 0 0,-1 0 0 0 0,0 1 0 0 0,1-1 1 0 0,-1 0-1 0 0,0 0 0 0 0,1 1 0 0 0,-1-1 0 0 0,1 0 1 0 0,0 0-1 0 0,1 3 4 0 0,0 0 0 0 0,0 1 0 0 0,-1-1 0 0 0,1 0 0 0 0,-1 1 0 0 0,1 0 0 0 0,-1-1 0 0 0,0 1 0 0 0,0 0 0 0 0,0-1 0 0 0,0 1 0 0 0,1 5 0 0 0,4 43 38 0 0,-3-29-58 0 0,9 63-1216 0 0,-12-82 772 0 0,1 1-15 0 0,0 11-86 0 0,0-11-104 0 0,-1-1-87 0 0,3 10-88 0 0,-3-9-126 0 0,-3 15-2983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9.137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67 255 68 0 0,'-33'14'4725'0'0,"16"-5"-1675"0"0,0-4 749 0 0,35-1-3499 0 0,-14-4-148 0 0,0-1 13 0 0,243-48 915 0 0,399-61-696 0 0,-151 21-407 0 0,-433 80 12 0 0,-16 2-1 0 0,-28 4 17 0 0,-14 3 4 0 0,0-1-9 0 0,82-10 5 0 0,-82 11-11 0 0,0 0-7 0 0,10-2 15 0 0,-10 2-7 0 0,0 0 9 0 0,11-2-6 0 0,-11 2 15 0 0,-1-1-10 0 0,9 0-8 0 0,-9 1-9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7:41:12.725"/>
    </inkml:context>
    <inkml:brush xml:id="br0">
      <inkml:brushProperty name="width" value="0.05" units="cm"/>
      <inkml:brushProperty name="height" value="0.05" units="cm"/>
      <inkml:brushProperty name="color" value="#536ADB"/>
    </inkml:brush>
  </inkml:definitions>
  <inkml:trace contextRef="#ctx0" brushRef="#br0">46 190 1480 0 0,'-29'-106'4500'0'0,"24"83"-4145"0"0,-6-34-1596 0 0,11 54 605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25:47.519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11 556 0 0,'0'0'4456'0'0,"15"-8"-4368"0"0,6 6-1404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28:45.741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0 33 1896 0 0,'0'0'2540'0'0,"13"-12"-183"0"0,2 1-1925 0 0,-3 1-1408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03.2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1637 107 720 0 0,'12'-13'6737'0'0,"-11"11"-6251"0"0,0-1-71 0 0,0 0 0 0 0,-1 0 0 0 0,1-1 0 0 0,-1 1 0 0 0,0 0 0 0 0,0-6 0 0 0,-1 6-115 0 0,-11-12-3 0 0,7 11-279 0 0,-5-3-1 0 0,-30-2 27 0 0,31 7-40 0 0,-37-1-6 0 0,-17 2-2 0 0,15 3-34 0 0,-13 1 6 0 0,13 2 32 0 0,-10 3-6 0 0,10 1-24 0 0,-8 2-5 0 0,12-1 21 0 0,-75 15 23 0 0,19-1-1 0 0,-4 4-48 0 0,-34 15 46 0 0,104-29-8 0 0,16-8-8 0 0,3-1 6 0 0,-76 32 7 0 0,87-36-22 0 0,0 0 21 0 0,-1 0 0 0 0,1 0-1 0 0,-1 1 1 0 0,1-1 0 0 0,-7 4-1 0 0,3-2-2 0 0,-29 16-17 0 0,-8 4 1 0 0,42-22 21 0 0,1 0-4 0 0,1-1 0 0 0,-1 1 0 0 0,1-1 0 0 0,-1 1 1 0 0,1-1-1 0 0,-1 1 0 0 0,1 0 0 0 0,0 0 0 0 0,-1 0 1 0 0,-1 2-1 0 0,-10 3-10 0 0,-16 9 2 0 0,-36 25 0 0 0,62-38 10 0 0,0 0 0 0 0,-9 6-13 0 0,9-6 9 0 0,1 0-3 0 0,-9 5 0 0 0,9-5 2 0 0,0 0 0 0 0,-16 13-49 0 0,14-12 47 0 0,0 0 1 0 0,0 1-1 0 0,1-1 0 0 0,0 1 0 0 0,-1 0 0 0 0,-2 4 1 0 0,5-6 8 0 0,1-2-3 0 0,0 1 0 0 0,-1-1 0 0 0,1 1 0 0 0,0-1 0 0 0,0 1 0 0 0,0-1 0 0 0,-1 0 0 0 0,1 1 0 0 0,0-1 0 0 0,0 1 0 0 0,-1-1 0 0 0,1 0 0 0 0,0 1 0 0 0,0-1 0 0 0,-1 0 0 0 0,1 1 0 0 0,-1-1 0 0 0,1 0 0 0 0,0 1 0 0 0,-1-1 0 0 0,0 0 0 0 0,-8 9 12 0 0,-8 16-30 0 0,6-9 17 0 0,1 0 0 0 0,0 1 0 0 0,1 0 0 0 0,1 0-1 0 0,0 1 1 0 0,-7 29 0 0 0,5-14 6 0 0,1 1 0 0 0,-6 53 0 0 0,8-6-1 0 0,7-78-3 0 0,0 2-11 0 0,0 14 21 0 0,0 8-1 0 0,0-23-9 0 0,1 1-31 0 0,0 13-39 0 0,0-14 71 0 0,-1 1 7 0 0,30 152 101 0 0,-21-118-83 0 0,18 51-1 0 0,-22-74-32 0 0,13 23 14 0 0,-1-3-31 0 0,0-4 15 0 0,16 17 48 0 0,-27-38-38 0 0,0-1 0 0 0,1 1 1 0 0,1-2-1 0 0,-1 1 0 0 0,18 16 0 0 0,51 37 17 0 0,-34-29-73 0 0,-30-25 69 0 0,-1-1-1 0 0,1-1 0 0 0,1 1 1 0 0,-1-2-1 0 0,16 6 0 0 0,-10-4-5 0 0,5 2-1 0 0,1-1 1 0 0,0-2 0 0 0,0-1-1 0 0,30 5 1 0 0,91 3-12 0 0,-110-11 13 0 0,121 1 53 0 0,-139-4-83 0 0,-7 0 18 0 0,99-3-38 0 0,-1-2 103 0 0,108-19 0 0 0,-190 18-64 0 0,-1-1 0 0 0,0-1-1 0 0,0-1 1 0 0,44-23 0 0 0,-41 18-17 0 0,-18 9 21 0 0,1-1 0 0 0,16-12 0 0 0,-7 5-3 0 0,311-242-5 0 0,-292 221 104 0 0,-1-1 0 0 0,57-69-1 0 0,-77 79 19 0 0,0 0-1 0 0,-2-1 0 0 0,15-32 1 0 0,-27 51-95 0 0,-1 0-1 0 0,0 1 1 0 0,-1-1 0 0 0,1 0 0 0 0,-1 0 0 0 0,1-12-1 0 0,4-16 106 0 0,-1 12-39 0 0,3-32 1 0 0,-7 33-60 0 0,1-19 134 0 0,-3 0 0 0 0,-1-1 0 0 0,-12-74 0 0 0,10 103-107 0 0,0 0 1 0 0,-1 0-1 0 0,-8-20 1 0 0,-2-7 133 0 0,12 33-172 0 0,0 1 0 0 0,0-1 1 0 0,0 1-1 0 0,-1-1 0 0 0,0 1 1 0 0,-1 0-1 0 0,1 0 0 0 0,-7-8 1 0 0,-7-10 112 0 0,4 4 33 0 0,0 0 0 0 0,-33-34 0 0 0,34 41-117 0 0,6 7-31 0 0,0 0 1 0 0,-1 0-1 0 0,-9-6 0 0 0,-18-15 50 0 0,2 3 33 0 0,0 1 1 0 0,-69-36-1 0 0,50 30 334 0 0,34 19-431 0 0,0 1 0 0 0,-1 1-1 0 0,0 0 1 0 0,0 2-1 0 0,0 0 1 0 0,-1 1 0 0 0,-27-4-1 0 0,-5 3-375 0 0,-54 0 0 0 0,-2 11-3843 0 0,68 3-275 0 0,15-4 674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30:30.525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20 8 0 0,'2'-1'4818'0'0,"8"-8"-2921"0"0,0 1-2873 0 0,-8 7 582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15.616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725 102 804 0 0,'0'0'2020'0'0,"-1"-3"-1517"0"0,0 0-266 0 0,0-1 1 0 0,-1 1-1 0 0,0-1 1 0 0,0 1-1 0 0,0 0 1 0 0,0 0-1 0 0,-1 0 0 0 0,1 0 1 0 0,-1 0-1 0 0,0 0 1 0 0,1 1-1 0 0,-1-1 0 0 0,0 1 1 0 0,-1 0-1 0 0,1 0 1 0 0,0 0-1 0 0,-1 0 1 0 0,1 1-1 0 0,-5-2 0 0 0,5 2-179 0 0,-1 0 5 0 0,-34-2 66 0 0,34 3-116 0 0,0 0 14 0 0,-24 3-15 0 0,0 2-1 0 0,1 1 1 0 0,0 1-1 0 0,1 1 1 0 0,-28 12-1 0 0,51-19 6 0 0,0 1-29 0 0,-21 12 25 0 0,-34 26-1 0 0,46-31 7 0 0,3-1-22 0 0,0 0 0 0 0,0 0-1 0 0,-11 15 1 0 0,2-1-14 0 0,11-15 18 0 0,0 1 0 0 0,1 1 0 0 0,-10 14 0 0 0,6-7-4 0 0,-20 22-1 0 0,20-26 6 0 0,-4 8-13 0 0,0 0 1 0 0,1 1-1 0 0,-18 41 0 0 0,-21 74 2 0 0,47-122 8 0 0,4-11-25 0 0,0 1 34 0 0,-16 51-8 0 0,16-52-9 0 0,0 1 34 0 0,-3 11-38 0 0,3-11 18 0 0,0 0-17 0 0,-3 12 35 0 0,3-12-49 0 0,0 0 35 0 0,-4 36-87 0 0,5-36 48 0 0,-1 0-4 0 0,0 11 12 0 0,0-11 3 0 0,1 0 10 0 0,0 11-2 0 0,0-11-2 0 0,0 0 3 0 0,-3 33-1 0 0,3-33 19 0 0,0 0 17 0 0,3 13-17 0 0,-3-13-8 0 0,0 0 17 0 0,0 13 28 0 0,0-12-61 0 0,1-4 14 0 0,-1 1 0 0 0,1-1 0 0 0,-1 1 0 0 0,0-1 0 0 0,1 1 0 0 0,-1-1 0 0 0,0 1 0 0 0,0 0 0 0 0,0-1 0 0 0,0 1-1 0 0,-1 1 1 0 0,1-3 2 0 0,1 5 25 0 0,0-1-37 0 0,3 13-10 0 0,-3-13 12 0 0,-1 0 3 0 0,3 12-10 0 0,-3-12 1 0 0,1-1 8 0 0,3 12 10 0 0,-3-12-2 0 0,0 1 40 0 0,15 52 43 0 0,-15-54-88 0 0,1 2 16 0 0,4 11-16 0 0,-4-11 21 0 0,-1 0-19 0 0,66 153 815 0 0,-66-154-806 0 0,5 11 2 0 0,-4-12-10 0 0,-1 1 2 0 0,1 0-22 0 0,5 11 61 0 0,0 0 0 0 0,9 13 1 0 0,5-1 0 0 0,-19-23-58 0 0,1-1-35 0 0,22 22 194 0 0,-23-22-131 0 0,1 0 58 0 0,20 12 94 0 0,0 0 0 0 0,1-2 1 0 0,1-1-1 0 0,48 16 0 0 0,-22-13-162 0 0,78 10-1 0 0,-57-15-1 0 0,-67-8-5 0 0,0-1 40 0 0,43 5-4 0 0,-44-4-44 0 0,2-1 47 0 0,85 2-12 0 0,-88-2 4 0 0,3 0-38 0 0,114-12 52 0 0,79-23-62 0 0,-193 33 32 0 0,-2 2 2 0 0,0-1-32 0 0,11-3 51 0 0,-11 3-52 0 0,0 0 45 0 0,10-3-29 0 0,-10 3 36 0 0,0 0-57 0 0,67-27 36 0 0,-67 27 10 0 0,11-7 11 0 0,-12 7-46 0 0,-3 0 17 0 0,0 1 0 0 0,1-1 0 0 0,-1 1 0 0 0,1-1 0 0 0,-1 1 0 0 0,1-1 0 0 0,-1 1 1 0 0,1-1-1 0 0,-1 1 0 0 0,1-1 0 0 0,-1 1 0 0 0,1 0 0 0 0,-1-1 0 0 0,1 1 0 0 0,0 0 0 0 0,-1 0 0 0 0,1-1 0 0 0,1 1 0 0 0,11-6 27 0 0,38-24-18 0 0,-22 10 77 0 0,-7 6-26 0 0,0-2 0 0 0,-1 0 0 0 0,-1-1 0 0 0,0-1 0 0 0,-2-1-1 0 0,19-23 1 0 0,-12 8 61 0 0,-2-2 0 0 0,33-65-1 0 0,-53 94-133 0 0,21-43 237 0 0,25-81 1 0 0,-34 82-151 0 0,7-61-64 0 0,-15 55 193 0 0,-1-68 0 0 0,-7 105-88 0 0,0 1 0 0 0,-1-1 0 0 0,-1 0 0 0 0,-1 1 0 0 0,0 0-1 0 0,-1 0 1 0 0,-1 0 0 0 0,-1 0 0 0 0,-11-19 0 0 0,14 27-100 0 0,-1 1 0 0 0,0 0 1 0 0,-1 0-1 0 0,0 1 0 0 0,-12-12 1 0 0,14 13-13 0 0,-21-16-1 0 0,-9-7-5 0 0,0 3-72 0 0,-2 3 0 0 0,-1 1 0 0 0,-1 1 0 0 0,0 2 0 0 0,-72-24 0 0 0,3 7-37 0 0,104 35 129 0 0,-1 0-47 0 0,-46-8 13 0 0,-1 2 1 0 0,0 2-1 0 0,0 2 1 0 0,-59 5-1 0 0,83 1-4 0 0,0 1-1 0 0,-36 10 1 0 0,16-3 42 0 0,-110 34-70 0 0,90-24-1465 0 0,33-8-1969 0 0,5 1-1807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20.893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24 1176 0 0,'24'-12'5562'0'0,"-15"8"-4603"0"0,0-4-676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26.145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2236 66 152 0 0,'0'0'677'0'0,"-1"-3"-421"0"0,1 2-193 0 0,-1-1 0 0 0,0 1 1 0 0,0-1-1 0 0,0 1 0 0 0,0-1 0 0 0,0 1 0 0 0,0-1 0 0 0,-1 1 0 0 0,1 0 0 0 0,0 0 0 0 0,-1 0 0 0 0,-1-2 0 0 0,0 2 186 0 0,0-1-138 0 0,-1 0 0 0 0,1 0 0 0 0,-1 1 1 0 0,1-1-1 0 0,-1 1 0 0 0,0 0 0 0 0,-6-1 0 0 0,6 1 26 0 0,-33-8 327 0 0,33 8-335 0 0,1 0-6 0 0,-27-5 127 0 0,27 5-224 0 0,-15-1 64 0 0,1 0 6 0 0,13 1-58 0 0,0 0-2 0 0,-10-1 0 0 0,10 2-6 0 0,0 0-12 0 0,-118-3 274 0 0,118 3-245 0 0,0 0-9 0 0,-12 0 2 0 0,12 0 3 0 0,0 0-3 0 0,-99 5 323 0 0,98-5-312 0 0,0 0 2 0 0,-230 26 557 0 0,232-25-580 0 0,-2 0 14 0 0,-119 27 567 0 0,120-27-589 0 0,0 0 6 0 0,-34 10 16 0 0,35-10-26 0 0,-2 0 55 0 0,-130 53 366 0 0,56-23-273 0 0,34-11-79 0 0,-46 26-1 0 0,25-11-54 0 0,-247 146 397 0 0,287-164-310 0 0,-15 11-79 0 0,10-4 62 0 0,-50 52 0 0 0,22-10-38 0 0,-20 21 10 0 0,74-82-69 0 0,0 1 1 0 0,0 0-1 0 0,1 0 0 0 0,-5 8 1 0 0,5-7 1 0 0,-17 23 19 0 0,2 0 0 0 0,1 2 0 0 0,-26 64 0 0 0,43-92-26 0 0,-30 73 165 0 0,-29 112 0 0 0,7 25-204 0 0,42-130-23 0 0,5-33 51 0 0,3 1-1 0 0,2 0 0 0 0,2-1 1 0 0,11 72-1 0 0,12 42 48 0 0,-11-57 24 0 0,16 34 578 0 0,-14-79-240 0 0,-14-60-395 0 0,15 30 73 0 0,-14-31-53 0 0,39 54 60 0 0,-13-21-55 0 0,-27-33-28 0 0,2 1 56 0 0,46 38 1 0 0,-47-39-28 0 0,-1-2-29 0 0,-1 0 1 0 0,1 0-1 0 0,-1 1 0 0 0,1-1 0 0 0,-1 0 1 0 0,1 0-1 0 0,-1 1 0 0 0,1-1 0 0 0,-1 0 1 0 0,1 1-1 0 0,-1-1 0 0 0,1 1 1 0 0,-1-1-1 0 0,1 0 0 0 0,-1 1 0 0 0,0-1 1 0 0,1 1-1 0 0,-1 0 0 0 0,8 8-13 0 0,33 26 184 0 0,-38-32-141 0 0,-2-2-24 0 0,0 0 0 0 0,1 0 0 0 0,-1 0 0 0 0,0 0 0 0 0,0 0 0 0 0,0 0 0 0 0,0 0 0 0 0,0 0 0 0 0,0 0 0 0 0,1 2 0 0 0,25 21 124 0 0,-24-22-106 0 0,0 0 0 0 0,9 7-2 0 0,-9-7 0 0 0,0 0-7 0 0,45 21 34 0 0,-44-21-26 0 0,-1 0-9 0 0,12 4-7 0 0,-12-4-16 0 0,0-1 19 0 0,11 5 4 0 0,47 16 1 0 0,-43-15-22 0 0,-15-6 11 0 0,16 6 33 0 0,-1-1-37 0 0,-17-6 1 0 0,0 1 0 0 0,0 0 0 0 0,0-1-1 0 0,0 1 1 0 0,0-1 0 0 0,0 1 0 0 0,0-1 0 0 0,0 0 0 0 0,0 0 0 0 0,0 1 0 0 0,1-1 0 0 0,1 0 0 0 0,-1 1 1 0 0,2 0 2 0 0,0 0-11 0 0,12 3 0 0 0,-5-3-14 0 0,9 6 32 0 0,-5-1-6 0 0,30 8 18 0 0,-42-13-28 0 0,0 0 12 0 0,9 2 1 0 0,7 1-7 0 0,-16-3-21 0 0,15 3 19 0 0,-14-4 12 0 0,10 2 2 0 0,7 1-25 0 0,-18-2 13 0 0,1-1 2 0 0,55 7 10 0 0,-55-7-6 0 0,-1 0-1 0 0,71 6-38 0 0,-57-5 45 0 0,-13 0 4 0 0,0-1-19 0 0,14 0-2 0 0,34 1-7 0 0,-47 0 7 0 0,-1-2 9 0 0,38 0 30 0 0,-37 1-46 0 0,-1 0 13 0 0,12 0 8 0 0,-12 0-4 0 0,0 0 1 0 0,15 0-2 0 0,-15 0-8 0 0,0-1 6 0 0,4 1 3 0 0,119-16-47 0 0,-124 16 30 0 0,43-6-106 0 0,-43 5 52 0 0,1 0 62 0 0,12-4 4 0 0,-9 3-17 0 0,6-2 6 0 0,10-1-42 0 0,-19 4 28 0 0,0 0 25 0 0,30-7-24 0 0,-30 7 17 0 0,-1 0-5 0 0,12-2 4 0 0,-12 2-5 0 0,2 0-2 0 0,11-3-6 0 0,-12 4-17 0 0,0-2 24 0 0,9-2-4 0 0,-9 3-18 0 0,0 0 22 0 0,13-3-6 0 0,-13 3-29 0 0,0 0-46 0 0,12-2-18 0 0,-12 2 20 0 0,-1 0 24 0 0,12-1 14 0 0,-12 1 12 0 0,1 0-3 0 0,10-2 15 0 0,-10 3 11 0 0,14-4-73 0 0,-1 0 32 0 0,-13 3 68 0 0,10-1 2 0 0,-10 1-16 0 0,0 0-52 0 0,79-12-210 0 0,-79 12 262 0 0,-1 0-26 0 0,30-5 33 0 0,-30 6 16 0 0,1-1-56 0 0,12-1 44 0 0,-12 1-5 0 0,0 0-11 0 0,13-1 29 0 0,-13 1-37 0 0,14-4-3 0 0,-14 4 27 0 0,12-1-35 0 0,-12 2 41 0 0,0-1-35 0 0,13-2 2 0 0,-13 3 36 0 0,-1-1-24 0 0,11 0-18 0 0,-11 0 39 0 0,1 1-49 0 0,10-3 25 0 0,-10 3 31 0 0,0-1-1 0 0,36-3-59 0 0,-35 4 59 0 0,-1-1-16 0 0,33-2-24 0 0,-33 3 52 0 0,-1-1-44 0 0,32-3 2 0 0,-31 3 28 0 0,-1 0-32 0 0,12-2-3 0 0,-12 2 40 0 0,1 0-17 0 0,12 0-28 0 0,-12 0 35 0 0,0 0-7 0 0,13-1-13 0 0,-13 1 32 0 0,0 0-18 0 0,12-1-47 0 0,-12 2 22 0 0,0-1 37 0 0,12-1-26 0 0,-12 1 30 0 0,0 1-30 0 0,13-2-9 0 0,-13 2 46 0 0,0-1-5 0 0,12-1-40 0 0,-12 1 33 0 0,0 0-46 0 0,15 0 21 0 0,-15 0 36 0 0,14-2-54 0 0,-14 2 43 0 0,10 0-34 0 0,-10 0 41 0 0,-1 1-27 0 0,35-6-54 0 0,-34 5 27 0 0,0 1-2 0 0,10-2 39 0 0,-10 2-36 0 0,0-1-15 0 0,15-1 52 0 0,-15 1-40 0 0,14-2-4 0 0,-14 2 6 0 0,31-5-48 0 0,-31 5 69 0 0,-1 0-29 0 0,30-6-62 0 0,-30 6 72 0 0,0 0-60 0 0,45-13-344 0 0,-45 13 382 0 0,15-6-72 0 0,1 1 68 0 0,-17 5 25 0 0,26-10-34 0 0,-24 10 61 0 0,-2 0-15 0 0,7-3 22 0 0,-6 3-33 0 0,0 0 27 0 0,46-15-153 0 0,-46 15 150 0 0,27-10 30 0 0,-27 10-46 0 0,15-4 13 0 0,0-1-19 0 0,-14 5 12 0 0,10-3 13 0 0,-10 3-10 0 0,26-9-35 0 0,-27 9 2 0 0,15-7 14 0 0,1 1 0 0 0,-1 0 13 0 0,0-1-18 0 0,-9 2 37 0 0,-6 4-10 0 0,-1 1 4 0 0,24-12-53 0 0,-23 11 33 0 0,0 1 7 0 0,12-5-15 0 0,-12 4 4 0 0,15-6-177 0 0,-14 5 154 0 0,0 1 1 0 0,0-1 0 0 0,0 1-1 0 0,0 0 1 0 0,0 0-1 0 0,5-1 1 0 0,-6 1-10 0 0,1 1 36 0 0,0 0 1 0 0,0-1-1 0 0,0 0 0 0 0,0 0 1 0 0,0 0-1 0 0,5-4 1 0 0,-8 6 21 0 0,2-2-33 0 0,24-14-19 0 0,-24 14 47 0 0,0 1-4 0 0,9-5 13 0 0,42-23-88 0 0,-10 4-22 0 0,-26 16 97 0 0,-15 8 14 0 0,14-11-31 0 0,8-4-56 0 0,-22 15 78 0 0,15-11-33 0 0,-6 5 38 0 0,4-4-46 0 0,-13 9 44 0 0,0 0 13 0 0,89-70-178 0 0,-85 65 158 0 0,30-32-82 0 0,-32 35 91 0 0,11-17-6 0 0,14-20 2 0 0,-17 21 32 0 0,-1-1 1 0 0,0 1-1 0 0,-2-2 1 0 0,8-22 0 0 0,24-88 144 0 0,-35 104-159 0 0,-4 18 2 0 0,0 0 0 0 0,-1 1 0 0 0,1-21-1 0 0,-1 8 35 0 0,-1 12 11 0 0,1 1-8 0 0,-1-1 0 0 0,-1 0 1 0 0,1 0-1 0 0,-3-12 1 0 0,0 3 75 0 0,1-1 1 0 0,3-38-1 0 0,0 39 3 0 0,-2-1 0 0 0,-3-36 0 0 0,-9-35 532 0 0,-37-97-372 0 0,48 180-289 0 0,-11-29 18 0 0,-1 8 57 0 0,-1 0 0 0 0,-1 1 0 0 0,-27-37 0 0 0,-55-51 347 0 0,86 104-409 0 0,-2-2 4 0 0,0 1 1 0 0,-26-22-1 0 0,15 9 12 0 0,3 4-23 0 0,-156-146 525 0 0,48 46 30 0 0,117 113-551 0 0,1 0 0 0 0,-1 1-1 0 0,-23-13 1 0 0,-68-21 13 0 0,34 16 193 0 0,0 4 0 0 0,-95-19 1 0 0,83 27-171 0 0,64 11-85 0 0,-270-33 1226 0 0,221 32-1120 0 0,0 3-1 0 0,-121 15 0 0 0,153-8-75 0 0,7 0 12 0 0,-35 8-194 0 0,13 3-1269 0 0,11 0-3626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34.266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1533 302 196 0 0,'0'0'1944'0'0,"1"-3"-1652"0"0,-1 1 121 0 0,1 0 0 0 0,-1 0 0 0 0,1 0-1 0 0,-1 0 1 0 0,0 0 0 0 0,0 0 0 0 0,0 0 0 0 0,0 0-1 0 0,0 0 1 0 0,-1-4 0 0 0,-12-28 559 0 0,12 31-858 0 0,-1 1-42 0 0,-13-26 522 0 0,14 25-329 0 0,-1 0-190 0 0,-27-39 381 0 0,26 40-412 0 0,2-1-31 0 0,-1 0-1 0 0,-1 0 1 0 0,1 0 0 0 0,0 1 0 0 0,-1-1-1 0 0,1 1 1 0 0,-4-3 0 0 0,3 3-6 0 0,-7-6 3 0 0,3 0 1 0 0,-21-9 20 0 0,-15-8 26 0 0,40 23-57 0 0,0 1-7 0 0,-1-2 2 0 0,1 0 0 0 0,-27-8 22 0 0,16 6-6 0 0,10 4-10 0 0,1-1 0 0 0,0 0 0 0 0,-1 1 1 0 0,0-1-1 0 0,1 0 0 0 0,-1 1 1 0 0,0 0-1 0 0,-4-1 0 0 0,5 2 0 0 0,0-2 2 0 0,-1 1-10 0 0,-3-2 7 0 0,2 0-1 0 0,-1 1 1 0 0,0 0 0 0 0,0 0 0 0 0,0 0-1 0 0,0 1 1 0 0,0 0 0 0 0,-7 0 0 0 0,-46-9-18 0 0,37 9 23 0 0,19 0 4 0 0,-2 1-15 0 0,-12 0 13 0 0,12-1-10 0 0,0 2-1 0 0,-64 0 31 0 0,65-1-29 0 0,-7 0 4 0 0,-4 2-3 0 0,-31-1-3 0 0,41-1 1 0 0,1 0 14 0 0,-12 0-3 0 0,12 0-5 0 0,0 0-27 0 0,-6-1 17 0 0,-5 0 9 0 0,-36 6-18 0 0,14-1 6 0 0,33-4 5 0 0,0 1-27 0 0,-10 0 30 0 0,10-1 11 0 0,1 1 3 0 0,-11 0-10 0 0,11-1 9 0 0,-1 1-8 0 0,-10 1-12 0 0,10-2 12 0 0,0 1 1 0 0,-12 1-1 0 0,12-2 4 0 0,0 1-26 0 0,-13 1 14 0 0,13-2 10 0 0,1 1-6 0 0,-12 1 10 0 0,-8 2-22 0 0,19-3 13 0 0,0 0-8 0 0,-12 3 14 0 0,12-4-14 0 0,0 1 10 0 0,-71 15-5 0 0,72-15 5 0 0,-15 4-5 0 0,0 0 14 0 0,15-4-22 0 0,-10 3 15 0 0,10-3 8 0 0,-15 5 56 0 0,0 1 43 0 0,14-6-95 0 0,0 1 1 0 0,0-1-1 0 0,0 1 1 0 0,1 0-1 0 0,-7 3 1 0 0,9-4-21 0 0,-2 0 15 0 0,0 0-4 0 0,-61 33 64 0 0,61-32-54 0 0,1 0-3 0 0,-9 5-20 0 0,-16 13 18 0 0,24-18-5 0 0,2-1-6 0 0,0-1-1 0 0,-1 1 1 0 0,1-1-1 0 0,0 1 1 0 0,0-1 0 0 0,-1 1-1 0 0,1 0 1 0 0,0 0 0 0 0,0 0-1 0 0,0 0 1 0 0,0 0-1 0 0,0 0 1 0 0,0 0 0 0 0,0 0-1 0 0,-1 2 1 0 0,2-2 0 0 0,-1 0 0 0 0,0 0 0 0 0,0 0 0 0 0,0 0 0 0 0,0 0-1 0 0,0 0 1 0 0,0 0 0 0 0,0-1 0 0 0,0 1 0 0 0,0 0 0 0 0,0 0 0 0 0,-2 0 0 0 0,2-1-2 0 0,0 1 1 0 0,0-1 0 0 0,0 1-1 0 0,0-1 1 0 0,0 1-1 0 0,0-1 1 0 0,0 1-1 0 0,1 0 1 0 0,-1-1-1 0 0,0 1 1 0 0,0 0 0 0 0,1 0-1 0 0,-1 0 1 0 0,0-1-1 0 0,0 3 1 0 0,1-2-1 0 0,-1-1 1 0 0,1 1-1 0 0,-1 0 1 0 0,0 0-1 0 0,1 0 1 0 0,-1-1-1 0 0,0 1 1 0 0,1 0-1 0 0,-1-1 1 0 0,0 1-1 0 0,0-1 1 0 0,0 1 0 0 0,1-1-1 0 0,-1 1 1 0 0,0-1-1 0 0,-2 1 1 0 0,-7 12 4 0 0,7-11-3 0 0,0 0 0 0 0,1 0-1 0 0,-1 1 1 0 0,1-1 0 0 0,-1 0 0 0 0,1 1-1 0 0,0 0 1 0 0,0 0 0 0 0,-2 5 0 0 0,1-3 2 0 0,1-3-4 0 0,0 0 4 0 0,-6 7-1 0 0,-17 21-139 0 0,23-28 141 0 0,0 1-8 0 0,1 0-1 0 0,0 1 1 0 0,-1-1 0 0 0,1 0 0 0 0,-1 0 0 0 0,0 0 0 0 0,0 0 0 0 0,-4 3 0 0 0,-7 13 3 0 0,7-8 68 0 0,4-8 23 0 0,1 0-43 0 0,-5 10 22 0 0,5-9-6 0 0,-1-1-10 0 0,-20 40 105 0 0,21-40-141 0 0,-1 1-8 0 0,-14 35 22 0 0,2-3-17 0 0,12-32-51 0 0,2 0 34 0 0,-11 47 73 0 0,10-49-104 0 0,1 3 44 0 0,-2 15 14 0 0,-1-4-27 0 0,-3 29 32 0 0,6-41-20 0 0,-1 1 8 0 0,-1 11-5 0 0,1-12-15 0 0,1 0 11 0 0,0 13 3 0 0,0-13-6 0 0,0 0-13 0 0,-6 103 49 0 0,6-104-34 0 0,1 0 2 0 0,4 33-24 0 0,-5-33 20 0 0,0 16-5 0 0,6-3-11 0 0,-5-13 24 0 0,1 14-1 0 0,-2-14 1 0 0,5 14-34 0 0,-4-14 27 0 0,1 0 14 0 0,11 30-14 0 0,-12-30-11 0 0,0 0 14 0 0,5 11 9 0 0,-5-11-1 0 0,1 0-1 0 0,2 10-1 0 0,-3-10-8 0 0,1-1-20 0 0,19 43 195 0 0,-20-42-151 0 0,1-1-5 0 0,34 70 119 0 0,-34-69-129 0 0,-1-1-2 0 0,3 8-2 0 0,-3-6-8 0 0,1-1 1 0 0,0 0 0 0 0,0 0-1 0 0,0 0 1 0 0,1 0 0 0 0,3 4 0 0 0,-4-4-5 0 0,0-1 19 0 0,0 1 7 0 0,21 20-77 0 0,-20-20 90 0 0,-1-1-8 0 0,0 2-21 0 0,23 17 45 0 0,-12-12-62 0 0,-10-6-48 0 0,1-1 70 0 0,22 13 66 0 0,49 23 1 0 0,-27-20-80 0 0,-11-4 34 0 0,0-1-1 0 0,71 15 1 0 0,35-11-55 0 0,-82-14 84 0 0,119-7-1 0 0,-143-1-42 0 0,-1 0-1 0 0,0-3 1 0 0,0-1 0 0 0,50-19 0 0 0,-63 18-20 0 0,39-19 25 0 0,-25 8 136 0 0,0-1 0 0 0,-2-2 0 0 0,-1-1 0 0 0,0-2 0 0 0,-3-1 0 0 0,0-2-1 0 0,-1 0 1 0 0,34-48 0 0 0,-27 28-57 0 0,29-41 334 0 0,-55 75-386 0 0,0-1 4 0 0,-3 2-38 0 0,1-2 74 0 0,-1 0 0 0 0,-1 0 0 0 0,9-31 0 0 0,-6-11 351 0 0,-6 29-328 0 0,-2 11-2 0 0,-1-1 0 0 0,-1 1 0 0 0,-1 0 0 0 0,-4-24 0 0 0,3 27-76 0 0,-1-3-31 0 0,0-1 0 0 0,-9-25 0 0 0,6 23-8 0 0,-3-4 172 0 0,0 0 1 0 0,-26-48 0 0 0,31 68-200 0 0,-3-6 22 0 0,-1 0-1 0 0,0 1 1 0 0,-1 0 0 0 0,0 1-1 0 0,-1 0 1 0 0,-13-10 0 0 0,7 7-561 0 0,-1 2 1 0 0,-1 0-1 0 0,-27-13 1 0 0,-23-6-5330 0 0,56 25 4332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36.821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1008 77 288 0 0,'0'0'621'0'0,"-3"-2"-99"0"0,-4-5-209 0 0,-1 0-1 0 0,0 1 0 0 0,-1 0 0 0 0,1 0 0 0 0,-1 1 0 0 0,0 0 1 0 0,0 0-1 0 0,-1 1 0 0 0,1 1 0 0 0,-1 0 0 0 0,0 0 1 0 0,0 0-1 0 0,-15 0 0 0 0,-9-2 77 0 0,-1 3-1 0 0,1 0 1 0 0,-1 3 0 0 0,1 0-1 0 0,-43 9 1 0 0,21 2-269 0 0,47-11-101 0 0,1 1 0 0 0,0 0 0 0 0,-1 1 0 0 0,-11 5 0 0 0,4-1 8 0 0,-16 7 79 0 0,0 2-1 0 0,1 1 1 0 0,1 1-1 0 0,1 1 1 0 0,0 2-1 0 0,-27 26 1 0 0,33-25-81 0 0,1 0 1 0 0,1 2-1 0 0,2 0 1 0 0,0 1-1 0 0,1 1 1 0 0,-23 48 0 0 0,-15 61 116 0 0,42-86-126 0 0,12-38-6 0 0,-2 9-7 0 0,2-2-3 0 0,1-16 0 0 0,-2 13-5 0 0,1 0 0 0 0,1 1 0 0 0,0-1 0 0 0,1 24 0 0 0,8 120 59 0 0,2-102-42 0 0,-9-47-7 0 0,5 16-3 0 0,-3-9 16 0 0,11 32-1 0 0,-1-9-12 0 0,5 11-6 0 0,7 16 3 0 0,-15-43-46 0 0,1 0 1 0 0,1-1 0 0 0,22 32 0 0 0,-10-19 56 0 0,32 36 46 0 0,-15-19-29 0 0,-39-50-25 0 0,-1-2-6 0 0,1-1 0 0 0,-1 1 0 0 0,0 0 0 0 0,0 0 1 0 0,0 0-1 0 0,0 0 0 0 0,0 0 0 0 0,0 0 0 0 0,0 0 1 0 0,1 2-1 0 0,6 6 39 0 0,-1-1-1 0 0,11 17 1 0 0,-6-8 1 0 0,-9-14-43 0 0,-1 0-9 0 0,4 4 12 0 0,2 2 13 0 0,34 31 1 0 0,-30-30-9 0 0,36 29 39 0 0,-44-37-32 0 0,-1 0-1 0 0,24 15 9 0 0,-25-16-25 0 0,1 1 17 0 0,52 21 18 0 0,-52-22-25 0 0,1 1 11 0 0,47 12 17 0 0,-48-14-28 0 0,2 1 2 0 0,67 8 25 0 0,-24-5-23 0 0,-43-4-22 0 0,0 0 23 0 0,15 0-7 0 0,-15 0-5 0 0,1 0 1 0 0,37 0-10 0 0,-40-1 13 0 0,2 1 4 0 0,41-2-40 0 0,-42 1 13 0 0,1 1-18 0 0,92-10-116 0 0,-93 9 155 0 0,-1 1 8 0 0,33-7-13 0 0,-32 6 15 0 0,0 1-14 0 0,52-16-74 0 0,-38 12 51 0 0,-1-1-1 0 0,1-1 1 0 0,-1-1 0 0 0,0 0 0 0 0,-1-2-1 0 0,1 0 1 0 0,29-22 0 0 0,-38 24 49 0 0,1-1-1 0 0,-1 0 1 0 0,9-11 0 0 0,6-14 96 0 0,32-61 1 0 0,-36 58-105 0 0,12-37 11 0 0,-14 29-15 0 0,22-90 0 0 0,-31 100 32 0 0,-1-1-1 0 0,-2 1 1 0 0,1-71-1 0 0,-6 84 26 0 0,-1-1 0 0 0,-2 0-1 0 0,-7-33 1 0 0,2 15-45 0 0,-4-22-14 0 0,4 0 243 0 0,-2 0-1 0 0,-33-102 1 0 0,36 145-182 0 0,-1 0 1 0 0,-1 0-1 0 0,-12-17 1 0 0,20 34-67 0 0,-8-11 13 0 0,0 0 0 0 0,-1 1 0 0 0,-14-14 0 0 0,1 1 1 0 0,18 20-15 0 0,-68-63 340 0 0,31 27-203 0 0,-7 2-95 0 0,13 12-39 0 0,-44-22 0 0 0,62 40-37 0 0,1 0-1 0 0,-1 2 1 0 0,0 0 0 0 0,-1 1-1 0 0,-31-6 1 0 0,-41 2-4035 0 0,59 11-1009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10.5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1466 51 4 0 0,'-12'-11'1434'0'0,"10"9"-1126"0"0,-6-6-65 0 0,6 5 0 0 0,0 2-11 0 0,-41-20 626 0 0,39 20-791 0 0,-1 0-4 0 0,-13-1-12 0 0,13 2 4 0 0,0 0-4 0 0,-25 1 54 0 0,1 1-1 0 0,-1 1 1 0 0,1 2-1 0 0,0 1 1 0 0,-35 12-1 0 0,24-6 22 0 0,10-1-53 0 0,0 0-1 0 0,1 2 1 0 0,1 1-1 0 0,-31 20 0 0 0,5 1-17 0 0,14-7 58 0 0,-28 19 72 0 0,45-32-139 0 0,-14 11-9 0 0,1 2 1 0 0,-64 64 0 0 0,17 1 31 0 0,50-53-50 0 0,18-23-23 0 0,-50 73 93 0 0,56-76-74 0 0,5-7-6 0 0,-90 213 757 0 0,57-140-534 0 0,-23 44-73 0 0,17-34-96 0 0,13-21 59 0 0,10-8 52 0 0,9-24 71 0 0,0 1 0 0 0,-5 45 1 0 0,2-24-227 0 0,9-20-28 0 0,5-37 10 0 0,0-1 0 0 0,1 1-1 0 0,-1-1 1 0 0,0 1-1 0 0,0-1 1 0 0,0 1-1 0 0,0-1 1 0 0,0 1-1 0 0,-1-1 1 0 0,1 1 0 0 0,0-1-1 0 0,-1 1 1 0 0,1-1-1 0 0,-1 1 1 0 0,-1 1-1 0 0,0 9 55 0 0,-13 122 313 0 0,15-131-333 0 0,0 1-14 0 0,-3 14-1 0 0,3-14 21 0 0,0 0 5 0 0,3 64 239 0 0,-3-65-231 0 0,0 2-18 0 0,0 13-2 0 0,0-13-9 0 0,1-1-8 0 0,0 13-12 0 0,0-12 4 0 0,-1-1 11 0 0,2 4 2 0 0,1 17 20 0 0,1 0 0 0 0,13 44 0 0 0,-16-67-12 0 0,1 7 1 0 0,0 0 0 0 0,1-1 0 0 0,0 1 0 0 0,0-1-1 0 0,1 0 1 0 0,5 9 0 0 0,-3-6-14 0 0,-4-7 9 0 0,2 3-16 0 0,0 0 0 0 0,0 0 1 0 0,5 14-1 0 0,-4-11-2 0 0,-4-7-25 0 0,6 12 8 0 0,-5-12 22 0 0,-2-1-14 0 0,1 0 0 0 0,-1 0 1 0 0,1 0-1 0 0,0-1 0 0 0,0 1 0 0 0,0 0 0 0 0,0-1 0 0 0,0 1 0 0 0,0 0 0 0 0,2 1 0 0 0,5 8 33 0 0,-8-8-47 0 0,1 0 1 0 0,1 0 0 0 0,-1 0 0 0 0,0 0-1 0 0,1 0 1 0 0,-1 0 0 0 0,3 2 0 0 0,-3-3 32 0 0,0 0 28 0 0,10 13-11 0 0,-9-10-36 0 0,0-1 0 0 0,1 1 0 0 0,0-1-1 0 0,0 0 1 0 0,3 4 0 0 0,8 10 35 0 0,-13-16-47 0 0,22 21 28 0 0,-21-21-1 0 0,1 1-10 0 0,-1-1 1 0 0,0 1 0 0 0,1-1 0 0 0,0 0 0 0 0,-1 0 0 0 0,1 0 0 0 0,4 2 0 0 0,-4-2 22 0 0,0 0-40 0 0,32 16 39 0 0,0-2 0 0 0,52 17 1 0 0,-32-17-36 0 0,-1-3 0 0 0,80 9 0 0 0,-107-18 6 0 0,32 1-112 0 0,-27-4-17 0 0,-12 0 41 0 0,-16-1-21 0 0,2 0 56 0 0,16 0 50 0 0,-16 0-42 0 0,-1 0 17 0 0,15 0-33 0 0,13 0-24 0 0,-28 0 36 0 0,0 0 7 0 0,13 1-28 0 0,-13-1 35 0 0,0 0-2 0 0,41-1-14 0 0,-42 1 29 0 0,1 0 18 0 0,110-2-133 0 0,5-2-70 0 0,79-6-442 0 0,22-8 607 0 0,-218 18 49 0 0,2 0-17 0 0,15-2 22 0 0,-15 2-30 0 0,0 0 24 0 0,13-2-8 0 0,-13 2 17 0 0,-1 0-28 0 0,15-2 17 0 0,-15 2-10 0 0,0 0 18 0 0,39-5-2 0 0,-39 4-14 0 0,1 0 17 0 0,13-1-31 0 0,-13 1 23 0 0,-1 0-10 0 0,15 0 17 0 0,-15 0-13 0 0,1 0 7 0 0,15-1-15 0 0,-15 1 16 0 0,0 0-13 0 0,13-1 15 0 0,-13 1-14 0 0,-1 0 3 0 0,15 0-29 0 0,-15 0 39 0 0,0 1-10 0 0,39-5 1 0 0,-39 4 0 0 0,0 1-12 0 0,10-2 17 0 0,-10 2-8 0 0,0-1 7 0 0,12 0-6 0 0,-12 1 15 0 0,0-1-21 0 0,15-1 13 0 0,-15 1-22 0 0,1 1-4 0 0,13-2-25 0 0,-13 2 16 0 0,-1 0-8 0 0,12 0 22 0 0,-12 0 0 0 0,0-1 16 0 0,37-3-68 0 0,-37 4 52 0 0,-1 0 20 0 0,11-2-16 0 0,-10 2 18 0 0,1 0-16 0 0,13-1 2 0 0,-14 1 12 0 0,0 0-11 0 0,12-2-8 0 0,-12 2 22 0 0,0 0 18 0 0,12-2-24 0 0,-12 2 14 0 0,-1 0-9 0 0,30-6 20 0 0,-29 6-24 0 0,-1-1-4 0 0,12-1 12 0 0,-12 1-19 0 0,2 0 14 0 0,13-2-14 0 0,-13 2 16 0 0,-1 0-8 0 0,11-2 9 0 0,-11 2-14 0 0,1 1 17 0 0,13-3-13 0 0,-13 3 9 0 0,0-1-10 0 0,62-7-24 0 0,-63 8 22 0 0,0 0-13 0 0,12-2 24 0 0,-12 2 14 0 0,0 0-18 0 0,91-6 1 0 0,-91 6-12 0 0,0 0 15 0 0,15 0 0 0 0,-15 0 8 0 0,1 0-9 0 0,49 1 42 0 0,120 1-843 0 0,-170-2 800 0 0,1 0-2 0 0,64-3-37 0 0,-64 3 41 0 0,-1 0 6 0 0,12-2-12 0 0,-11 2 6 0 0,-1 0-4 0 0,41-4-3 0 0,-41 4 1 0 0,1 0-25 0 0,13-2 28 0 0,37-4 24 0 0,-50 5-25 0 0,-1 1 12 0 0,12-3-9 0 0,-12 3 7 0 0,-1 0-6 0 0,11-2 4 0 0,-10 1-6 0 0,0 1 9 0 0,12-3 0 0 0,-12 2 12 0 0,0 0-23 0 0,41-11-23 0 0,-9 1 75 0 0,-33 9-30 0 0,1 1 8 0 0,14-6 160 0 0,31-16 0 0 0,-47 21-160 0 0,-2 2-27 0 0,0 0 1 0 0,1-1-1 0 0,-1 1 1 0 0,0-1-1 0 0,0 1 1 0 0,0 0 0 0 0,1-1-1 0 0,-1 1 1 0 0,0 0-1 0 0,1-1 1 0 0,-1 1-1 0 0,0 0 1 0 0,1 0-1 0 0,-1-1 1 0 0,0 1 0 0 0,1 0-1 0 0,-1 0 1 0 0,0 0-1 0 0,1-1 1 0 0,-1 1-1 0 0,1 0 1 0 0,-1 0-1 0 0,0 0 1 0 0,1 0 0 0 0,0 0-1 0 0,-1 0 0 0 0,1 0 0 0 0,-1 0 0 0 0,1 0 0 0 0,-1 0 1 0 0,1-1-1 0 0,-1 1 0 0 0,0 0 0 0 0,1 0 0 0 0,-1 0 0 0 0,1 0 0 0 0,-1-1 0 0 0,0 1 0 0 0,1 0 0 0 0,-1 0 0 0 0,0-1 0 0 0,1 1 1 0 0,-1 0-1 0 0,0 0 0 0 0,0-1 0 0 0,1 1 0 0 0,-1 0 0 0 0,0-1 0 0 0,0 1 0 0 0,1-1 0 0 0,-1 0 0 0 0,15-9 90 0 0,-12 7-36 0 0,0 1-5 0 0,10-10 71 0 0,0 0-1 0 0,0-1 1 0 0,-2 0 0 0 0,0 0-1 0 0,0-2 1 0 0,16-29-1 0 0,-16 24 36 0 0,14-38 0 0 0,-13 27 72 0 0,2-2-65 0 0,-1 0-1 0 0,-2 0 0 0 0,-1-1 1 0 0,10-67-1 0 0,-16-27 73 0 0,-4 103-156 0 0,0 13-30 0 0,0 0 0 0 0,-1 0 0 0 0,0 1 1 0 0,-1-1-1 0 0,-5-15 0 0 0,1 2 147 0 0,-6-13 36 0 0,-67-166 72 0 0,63 163-351 0 0,-25-60-134 0 0,19 60 155 0 0,1-3 52 0 0,16 31-31 0 0,-2 0-1 0 0,-9-15 1 0 0,1 5-3 0 0,-15-28 8 0 0,-3 1 0 0 0,-65-77 0 0 0,85 114-5 0 0,0 2-1 0 0,-1-1 0 0 0,-25-15 1 0 0,6 4 19 0 0,-2 4-38 0 0,-6-6 62 0 0,7 6-76 0 0,-71-28 0 0 0,-206-50 84 0 0,231 75-59 0 0,-130-57-1 0 0,39 14-10 0 0,20 9 75 0 0,148 54-68 0 0,-1 1 46 0 0,-9-5-45 0 0,9 4 37 0 0,1 1-41 0 0,-12-6 38 0 0,12 5-48 0 0,-1 1 41 0 0,-44-26 57 0 0,45 26-94 0 0,-1-1 51 0 0,-12-5 9 0 0,12 5-3 0 0,4 2-29 0 0,0 0-1 0 0,-1-1 0 0 0,1 1 1 0 0,0-1-1 0 0,0 1 0 0 0,-1 0 1 0 0,1-1-1 0 0,0 1 0 0 0,-1 0 1 0 0,1 0-1 0 0,0-1 0 0 0,-1 1 1 0 0,1 0-1 0 0,-1 0 0 0 0,1 0 0 0 0,0-1 1 0 0,-1 1-1 0 0,1 0 0 0 0,-1 0 1 0 0,1 0-1 0 0,-1 0 0 0 0,1 0 1 0 0,0 0-1 0 0,-1 0 0 0 0,0 0 0 0 0,1 0 0 0 0,-1 0 0 0 0,1 0 0 0 0,0 0 0 0 0,-1-1 0 0 0,1 1 0 0 0,-1 0 0 0 0,1 0 0 0 0,0 0 0 0 0,-1 0-1 0 0,1 0 1 0 0,0-1 0 0 0,-1 1 0 0 0,1 0 0 0 0,0 0 0 0 0,-1-1 0 0 0,1 1 0 0 0,0 0 0 0 0,0 0 0 0 0,-1-1 0 0 0,1 1 0 0 0,0 0-1 0 0,0-1 1 0 0,-1 0 0 0 0,-3 0 16 0 0,-1 0-12 0 0,1 1-1 0 0,-29-16 28 0 0,-36-14-80 0 0,66 28 56 0 0,-1 1 6 0 0,-10-3-4 0 0,10 3-12 0 0,0 0-14 0 0,-29-8-10 0 0,-41-6 0 0 0,70 15 19 0 0,2 0 7 0 0,1 0 0 0 0,0 0 1 0 0,0 0-1 0 0,-1 0 0 0 0,1 0 1 0 0,0 0-1 0 0,-1 0 0 0 0,1 0 0 0 0,0 0 1 0 0,0-1-1 0 0,0 1 0 0 0,-3-1 1 0 0,3 0-6 0 0,-3 1-15 0 0,0-1 20 0 0,-12 0 0 0 0,7 1-6 0 0,-9 0-2 0 0,-10 2-85 0 0,24-1 78 0 0,-1-1-33 0 0,-71 13 10 0 0,1 3 0 0 0,0 3 0 0 0,-95 38 0 0 0,152-51 44 0 0,15-5-36 0 0,0 1 52 0 0,-113 48-10 0 0,114-49 8 0 0,-2 1-42 0 0,-68 26 41 0 0,69-27-14 0 0,-15 9-356 0 0,-7 3-389 0 0,23-12 473 0 0,-1 0-54 0 0,-27 14-1801 0 0,9-6-809 0 0,17-8 2233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13.5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1663 234 20 0 0,'-42'-25'3862'0'0,"39"24"-3403"0"0,0-1-235 0 0,-30-12 349 0 0,30 13-514 0 0,-15-6 32 0 0,14 6-65 0 0,-41-10-9 0 0,16 6-28 0 0,22 3 9 0 0,-6 3 27 0 0,-116-14 41 0 0,125 13-71 0 0,-1 0 11 0 0,-16-1-5 0 0,-131-1-48 0 0,119 0 59 0 0,-19 5-1 0 0,41-3-16 0 0,-62 3-27 0 0,26 3 15 0 0,15-1 27 0 0,-161 35 226 0 0,132-25-19 0 0,-91 41-130 0 0,65-11-57 0 0,75-39-31 0 0,1 0-1 0 0,1 1 1 0 0,-18 15 0 0 0,7-5 1 0 0,-6 7 60 0 0,1 0 0 0 0,2 2 0 0 0,-33 43 1 0 0,4 9 255 0 0,28-34-301 0 0,2 0 1 0 0,-25 66-1 0 0,19-13-30 0 0,18-57 32 0 0,7 5-25 0 0,3-36 10 0 0,1 0 0 0 0,0-1 0 0 0,2 19 0 0 0,0 3 23 0 0,6 10-20 0 0,-6-32-20 0 0,1 0 0 0 0,0-1 1 0 0,0 1-1 0 0,0-1 1 0 0,1 0-1 0 0,9 12 1 0 0,5 5-24 0 0,-3-4-13 0 0,2 0 1 0 0,25 23-1 0 0,1-6 134 0 0,53 39 195 0 0,43 9-243 0 0,-68-49 8 0 0,-14-8 39 0 0,2-1 0 0 0,102 30 1 0 0,-120-47 36 0 0,0-1 1 0 0,68 5-1 0 0,-105-13-105 0 0,1-1-14 0 0,105-5 68 0 0,-81 0-52 0 0,0-1 0 0 0,-1-1 0 0 0,53-21 0 0 0,-78 26-12 0 0,15-5 14 0 0,-1-1-1 0 0,0-1 1 0 0,0 0-1 0 0,20-16 1 0 0,-30 21 1 0 0,22-18 76 0 0,4-7 112 0 0,0-1 0 0 0,-2-1 0 0 0,-1-2 1 0 0,36-52-1 0 0,-1-14 61 0 0,-50 72-176 0 0,17-40 0 0 0,-22 44-44 0 0,2-5 37 0 0,0-1 1 0 0,-3-1-1 0 0,13-56 0 0 0,-20 72-56 0 0,6-24 100 0 0,-5 17-49 0 0,0 5-48 0 0,-1 0 0 0 0,-1 0 0 0 0,-1-22 0 0 0,-3-113 129 0 0,-2 93-27 0 0,1 25-91 0 0,1-41-1 0 0,3 54-26 0 0,-6-37 0 0 0,0 7 30 0 0,0-12 22 0 0,3 41 77 0 0,2 8-63 0 0,-1 0 0 0 0,0 0 0 0 0,-1 1 0 0 0,0-1 0 0 0,-1 1 0 0 0,0-1 0 0 0,-1 1 1 0 0,-1 1-1 0 0,-9-17 0 0 0,12 24-74 0 0,-7-7 5 0 0,9 9-13 0 0,0 0 0 0 0,-1 1 0 0 0,1-1-1 0 0,-1 0 1 0 0,1 1 0 0 0,-1-1 0 0 0,0 1 0 0 0,1-1 0 0 0,-1 1-1 0 0,0 0 1 0 0,-3-2 0 0 0,-7-2-92 0 0,0-2-260 0 0,0 1 0 0 0,0 0-1 0 0,-1 1 1 0 0,-25-7 0 0 0,-59-3-5456 0 0,69 11 4472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21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2647 76 492 0 0,'0'0'462'0'0,"-3"-1"4"0"0,-137-38 2798 0 0,73 23-2673 0 0,-204-2-395 0 0,237 18-168 0 0,-29-2 40 0 0,-29 3 163 0 0,-132 19 0 0 0,34 12-130 0 0,181-30-89 0 0,-48 8 11 0 0,-222 41 856 0 0,211-34-790 0 0,47-12-17 0 0,-32 12 0 0 0,-73 24 469 0 0,36-11-165 0 0,69-21-309 0 0,13-6-45 0 0,-4 1-13 0 0,-250 98 961 0 0,215-79-677 0 0,1 1 1 0 0,-59 43 0 0 0,61-34-179 0 0,-50 47 1 0 0,78-64-71 0 0,1 1 1 0 0,1 1-1 0 0,-19 30 1 0 0,20-28-55 0 0,-2 5-26 0 0,0 2 0 0 0,2 0 0 0 0,-11 35 0 0 0,11-31 6 0 0,1 6 33 0 0,2 1 0 0 0,-11 67 0 0 0,18-84-13 0 0,1-8 24 0 0,1 0 1 0 0,0 0-1 0 0,3 25 1 0 0,-1-6 5 0 0,0-17 51 0 0,1-1 0 0 0,1 0 1 0 0,4 17-1 0 0,-3-19-51 0 0,11 43 74 0 0,-14-45-71 0 0,0 0 0 0 0,1-1 0 0 0,1 1-1 0 0,5 14 1 0 0,7 11 48 0 0,-11-25-52 0 0,2 0 0 0 0,-1-1-1 0 0,1 0 1 0 0,1 1 0 0 0,8 9 0 0 0,46 44 43 0 0,-27-35-47 0 0,50 33 0 0 0,-65-50-1 0 0,-2-5-4 0 0,32 14 2 0 0,16 2 1 0 0,114 34-16 0 0,104 15-106 0 0,-246-63 89 0 0,64 11-56 0 0,107 5 0 0 0,-155-20 24 0 0,268 7-81 0 0,-258-11 51 0 0,-9-1 31 0 0,50-3-246 0 0,-51 2 206 0 0,292-21-659 0 0,-18-11 787 0 0,-145 5-146 0 0,-75 10 91 0 0,-96 17-3 0 0,56-13 3 0 0,-17 3-25 0 0,70-26-1 0 0,-49 10-149 0 0,7-10-341 0 0,-22 11 220 0 0,0-3 95 0 0,-10 3 174 0 0,-1-1 1 0 0,43-37-1 0 0,-76 55 64 0 0,0-1 1 0 0,12-14 0 0 0,-2 2-16 0 0,-17 18 5 0 0,0-1-1 0 0,0 1 0 0 0,-1-1 1 0 0,0 0-1 0 0,0 0 1 0 0,4-8-1 0 0,12-61 67 0 0,-19 67-73 0 0,0 4-16 0 0,-1-1 30 0 0,-1-27 4 0 0,-2 0 0 0 0,-1 0 0 0 0,-10-37 0 0 0,-2 0 209 0 0,7 36-205 0 0,-2 1 0 0 0,-2 1 0 0 0,-1 0 0 0 0,-28-48 0 0 0,23 51 82 0 0,-26-31-1 0 0,-2-2 12 0 0,-4-4-108 0 0,47 59 2 0 0,-9-6-4 0 0,-14-18-11 0 0,9 14-13 0 0,-3 1 21 0 0,-34-25 22 0 0,-26-22 16 0 0,43 35-125 0 0,-3-3 62 0 0,-1 2 0 0 0,-54-27-1 0 0,83 49 4 0 0,-57-28 158 0 0,-1 3 0 0 0,-93-27 0 0 0,-8 21-133 0 0,16 14 222 0 0,-96-1-24 0 0,39 27-191 0 0,186-2 22 0 0,-68 3-1534 0 0,43 1-2870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31.1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1603 339 268 0 0,'0'0'1586'0'0,"2"-1"-1200"0"0,-1-1-244 0 0,0 1 1 0 0,-1-1-1 0 0,1 0 0 0 0,0 1 0 0 0,-1-1 0 0 0,1 1 0 0 0,-1-1 1 0 0,1 0-1 0 0,-1 0 0 0 0,0 1 0 0 0,0-1 0 0 0,0 0 0 0 0,0 1 1 0 0,0-1-1 0 0,0 0 0 0 0,0 0 0 0 0,0 1 0 0 0,-1-1 0 0 0,1 0 1 0 0,-1 1-1 0 0,1-1 0 0 0,-1 0 0 0 0,0 1 0 0 0,1-1 0 0 0,-3-1 1 0 0,2 0 46 0 0,-1-3-61 0 0,-1 1-1 0 0,1 0 1 0 0,-1 0 0 0 0,0 0-1 0 0,-1 1 1 0 0,1-1 0 0 0,-7-5-1 0 0,-19-22 525 0 0,-2 3 0 0 0,-46-35 0 0 0,59 52-599 0 0,-2 0 0 0 0,1 1 0 0 0,-1 1 0 0 0,-1 1 0 0 0,0 1-1 0 0,0 1 1 0 0,-1 1 0 0 0,1 1 0 0 0,-29-3 0 0 0,-167-20 464 0 0,174 25-468 0 0,39 3-34 0 0,3 0-15 0 0,0 1 1 0 0,1-1-1 0 0,-1 0 1 0 0,0 1 0 0 0,0-1-1 0 0,0 0 1 0 0,0 0-1 0 0,1 0 1 0 0,-1 0-1 0 0,0 1 1 0 0,0-1-1 0 0,0-1 1 0 0,0 1-1 0 0,0 0 1 0 0,1 0-1 0 0,-1 0 1 0 0,-1-1-1 0 0,-17-1 6 0 0,-52 4 253 0 0,67-2-187 0 0,-1 0 3 0 0,-116 7 292 0 0,83-5-265 0 0,18 0-87 0 0,-1 0-1 0 0,1 1 1 0 0,0 1 0 0 0,-23 8-1 0 0,39-12-13 0 0,-28 13 2 0 0,5 2 45 0 0,1 0-1 0 0,1 2 1 0 0,1 0 0 0 0,0 2-1 0 0,-33 34 1 0 0,52-47-31 0 0,-80 104 150 0 0,76-100-145 0 0,7-8-18 0 0,-20 41 46 0 0,-83 157-8 0 0,88-159-32 0 0,2 0-1 0 0,1 1 1 0 0,-9 56-1 0 0,13-55-11 0 0,9-32 0 0 0,-3 31 0 0 0,-1 21 0 0 0,4-51 2 0 0,-2 23-6 0 0,2 51 1 0 0,3-26 5 0 0,6 99 14 0 0,-4-98-3 0 0,-4-51-5 0 0,3 50-22 0 0,27 111 43 0 0,-15-123-28 0 0,-13-39 8 0 0,0 1 1 0 0,1-1-1 0 0,0 1 1 0 0,1-1-1 0 0,0 0 0 0 0,1 0 1 0 0,0-1-1 0 0,10 15 1 0 0,-3-5 7 0 0,5 5 39 0 0,0 0 0 0 0,1-2 0 0 0,2 0-1 0 0,0-2 1 0 0,1 0 0 0 0,1-1 0 0 0,34 22 0 0 0,-31-22 11 0 0,-13-10-59 0 0,1 0 1 0 0,0 0-1 0 0,18 7 1 0 0,19 11 31 0 0,-29-16-33 0 0,0-1 0 0 0,1 0-1 0 0,34 7 1 0 0,43 8-1 0 0,2-5-1 0 0,126 8 1 0 0,-189-24 21 0 0,-35-3-24 0 0,62-1-14 0 0,-15-1 26 0 0,8-5-2 0 0,-1-2-1 0 0,0-3 0 0 0,95-33 1 0 0,-93 23-13 0 0,0-3 0 0 0,-2-2 1 0 0,68-43-1 0 0,-92 48 32 0 0,0-2 1 0 0,-1-1-1 0 0,-2-1 1 0 0,-1-2-1 0 0,-1-1 1 0 0,32-41 0 0 0,-40 42 153 0 0,-1-1 0 0 0,-1 0 1 0 0,-1-1-1 0 0,-2-1 1 0 0,-1-1-1 0 0,-2 0 0 0 0,-1-1 1 0 0,-1 0-1 0 0,8-55 1 0 0,7-140-36 0 0,-23 189-121 0 0,-1 0-1 0 0,-2 0 1 0 0,-6-41-1 0 0,6 34 102 0 0,-3-13 24 0 0,4 32-121 0 0,-2 1 1 0 0,-1-1 0 0 0,-11-47-1 0 0,11 62-41 0 0,-2-5 0 0 0,-1-1-1 0 0,0 1 0 0 0,-18-31 1 0 0,-23-29 26 0 0,40 66-15 0 0,-2-4 2 0 0,-1 1 1 0 0,-20-23-1 0 0,-2 0 313 0 0,-63-55 0 0 0,77 75-312 0 0,13 12-1 0 0,-6 0 7 0 0,-15-10-15 0 0,-1 2 0 0 0,-1 1 0 0 0,1 1 0 0 0,-2 1 0 0 0,-56-11 0 0 0,32 11-462 0 0,-1 3 1 0 0,1 2-1 0 0,-1 2 1 0 0,0 3-1 0 0,-55 7 1 0 0,26 8-5605 0 0,53-9 1432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06.3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1556 95 332 0 0,'0'0'3254'0'0,"-1"-2"-2892"0"0,-7-10 662 0 0,5 11-663 0 0,-10-8 579 0 0,10 7-652 0 0,-27-12 705 0 0,28 13-802 0 0,-13-5 245 0 0,-1 0-204 0 0,0 0 0 0 0,0 2-1 0 0,-1 0 1 0 0,1 1 0 0 0,-32-2 0 0 0,32 4-114 0 0,-24-3 190 0 0,-133-10 575 0 0,136 13-779 0 0,0 2 1 0 0,-70 11-1 0 0,56-4-15 0 0,-84 23 304 0 0,94-20-255 0 0,27-8-116 0 0,1 1 0 0 0,0 0 0 0 0,-15 8-1 0 0,-2 1 3 0 0,9-6-17 0 0,0 2 0 0 0,0 1 0 0 0,1 0 0 0 0,1 1 0 0 0,-25 19 0 0 0,7-4 17 0 0,-51 47-1 0 0,58-36-54 0 0,-25 24 44 0 0,28-31-17 0 0,23-24-4 0 0,-3 5-3 0 0,-6 5-8 0 0,-36 55 11 0 0,39-56 4 0 0,3-6 1 0 0,2 0 0 0 0,-1 1 0 0 0,1 0 0 0 0,1 0 0 0 0,-7 21 0 0 0,-6 15-3 0 0,-29 94 150 0 0,31-86 14 0 0,4-15-115 0 0,2 0-1 0 0,-5 50 1 0 0,14-46 21 0 0,0-39-77 0 0,0 1 34 0 0,1 22 100 0 0,4 32 0 0 0,-2-43-89 0 0,0 0 1 0 0,0-1-1 0 0,10 25 1 0 0,-7-22-17 0 0,0-1 0 0 0,1 1 1 0 0,1-1-1 0 0,1 0 0 0 0,1-1 1 0 0,20 27-1 0 0,-17-27 2 0 0,0 0 0 0 0,1-1 0 0 0,1-1-1 0 0,1-1 1 0 0,-1 0 0 0 0,25 14 0 0 0,-1-7 38 0 0,-32-15-45 0 0,-1-3 0 0 0,28 9 3 0 0,42 15 27 0 0,-59-21-40 0 0,74 18 83 0 0,41 4-49 0 0,-81-19-40 0 0,13-2 17 0 0,-61-5-11 0 0,28 3 16 0 0,50 0 1 0 0,-36-3-9 0 0,15 0-15 0 0,-26 0-11 0 0,10-1 33 0 0,0-1 0 0 0,74-12 0 0 0,-85 8-4 0 0,9-1 5 0 0,-6-1-25 0 0,7-2 5 0 0,17-6-17 0 0,0-2 1 0 0,63-29 0 0 0,-55 20-17 0 0,111-61 1 0 0,-147 69 57 0 0,-26 15-23 0 0,3-5-1 0 0,29-17 26 0 0,-32 20-18 0 0,0 1 0 0 0,0-1 0 0 0,10-10 0 0 0,-10 9-12 0 0,6-3 10 0 0,-12 8-4 0 0,28-31-4 0 0,-21 25 7 0 0,22-30-14 0 0,-17 20-40 0 0,-1 0 0 0 0,19-37 0 0 0,-21 34 61 0 0,10-28 34 0 0,-14 30 110 0 0,-1 1 0 0 0,0 0 1 0 0,-1-1-1 0 0,0-28 0 0 0,-4 3 42 0 0,-2 1 0 0 0,-2-1 0 0 0,-2 0 0 0 0,-21-70 0 0 0,-2 32-125 0 0,10 39-39 0 0,16 33-13 0 0,-21-40 29 0 0,-2 1-45 0 0,-4 2-19 0 0,-40-51 579 0 0,60 85-531 0 0,0 1 0 0 0,-15-13 0 0 0,10 10-10 0 0,10 9-17 0 0,0-1-13 0 0,-1 1 0 0 0,0 0 0 0 0,0 0-1 0 0,0 1 1 0 0,-1 0 0 0 0,-13-6 0 0 0,-24-8-2 0 0,-4-1 32 0 0,46 18-16 0 0,-1 0-6 0 0,-49-19 22 0 0,49 19-23 0 0,1 0 8 0 0,-20-8-8 0 0,20 9 0 0 0,-27-8-5 0 0,-94-21 537 0 0,120 28-498 0 0,-16-3 15 0 0,16 3-35 0 0,0 1 2 0 0,-13-3-14 0 0,13 2-20 0 0,-1 1 20 0 0,-38-6 8 0 0,20 5-479 0 0,-1 1 0 0 0,1 1 0 0 0,-1 1 0 0 0,-27 6 0 0 0,47-8-48 0 0,0 1-78 0 0,-10 2-87 0 0,-10 3-2768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1.452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6 35 1836 0 0,'0'0'1558'0'0,"-1"-3"-50"0"0,-3-15 3481 0 0,4 15-4462 0 0,0-6-385 0 0,3 8 65 0 0,5 14 318 0 0,10 38 367 0 0,-14-41-826 0 0,27 101-13 0 0,-21-67-25 0 0,-5-29-9 0 0,-2-4 23 0 0,0 0-1 0 0,-1 0 0 0 0,1 13 1 0 0,9 68-1863 0 0,-12-88 1156 0 0,-2 8-760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2.994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220 38 140 0 0,'0'0'4206'0'0,"-2"-2"-3489"0"0,2 1-758 0 0,-2-3 652 0 0,0 0 0 0 0,-1 0-1 0 0,1 1 1 0 0,-1-1 0 0 0,0 1-1 0 0,0-1 1 0 0,-5-3 0 0 0,5 5-228 0 0,-1 2-336 0 0,-12 0 24 0 0,12 0 236 0 0,0 1-323 0 0,3-1 7 0 0,0 0 0 0 0,-1 0 0 0 0,1 0 0 0 0,0 1 0 0 0,-1-1 0 0 0,1 0 0 0 0,0 1 0 0 0,0 0 0 0 0,-1-1 1 0 0,1 1-1 0 0,0 0 0 0 0,0-1 0 0 0,-2 3 0 0 0,-15 20-136 0 0,7-4 125 0 0,1 0 1 0 0,0 0-1 0 0,-7 23 0 0 0,-8 19 2 0 0,1-10 62 0 0,22-48-61 0 0,1 0 22 0 0,0 1 1 0 0,0-1 0 0 0,-1 0 0 0 0,1 0 0 0 0,-1 0 0 0 0,-4 6 0 0 0,4-6 15 0 0,0 0-57 0 0,1-1 20 0 0,-5 4-40 0 0,8-16-51 0 0,-1 8 129 0 0,0-2-12 0 0,0 0-35 0 0,61-117 141 0 0,-61 119-14 0 0,0 2-97 0 0,-1 0 0 0 0,0-1-1 0 0,1 1 1 0 0,-1 0 0 0 0,1 0 0 0 0,-1-1-1 0 0,0 1 1 0 0,0 0 0 0 0,1 0 0 0 0,-1-1-1 0 0,0 1 1 0 0,1 0 0 0 0,-1-1 0 0 0,0 1-1 0 0,0 0 1 0 0,0-1 0 0 0,1 1 0 0 0,-1-1-1 0 0,0 1 1 0 0,0 0 0 0 0,0-1-1 0 0,0 1 1 0 0,0-1 0 0 0,0 1 0 0 0,0-1-1 0 0,0 1 1 0 0,0-1-1 0 0,0 1 1 0 0,0-1-1 0 0,1 1 0 0 0,-1 0 1 0 0,0-1-1 0 0,0 1 0 0 0,0-1 1 0 0,0 1-1 0 0,0 0 0 0 0,1-1 1 0 0,-1 1-1 0 0,0 0 1 0 0,0-1-1 0 0,1 1 0 0 0,-1 0 1 0 0,0-1-1 0 0,0 1 0 0 0,1 0 1 0 0,-1-1-1 0 0,0 1 1 0 0,1 0-1 0 0,-1 0 0 0 0,0 0 1 0 0,1-1-1 0 0,14-29 295 0 0,-15 30-300 0 0,0 0 1 0 0,0 0 0 0 0,1 0-1 0 0,-1 0 1 0 0,0 0 0 0 0,0 0-1 0 0,1 0 1 0 0,-1 0 0 0 0,0 0-1 0 0,0 0 1 0 0,1-1 0 0 0,-1 1-1 0 0,0 0 1 0 0,0 0 0 0 0,0 0-1 0 0,1 0 1 0 0,-1-1 0 0 0,0 1-1 0 0,0 0 1 0 0,0 0 0 0 0,0 0-1 0 0,1-1 1 0 0,-1 1 0 0 0,0 0-1 0 0,0 0 1 0 0,0-1 0 0 0,0 1-1 0 0,0 0 1 0 0,0 0 0 0 0,0-1-1 0 0,0 1 1 0 0,1-1-1 0 0,-1 1 0 0 0,0 0 1 0 0,0-1-1 0 0,0 1 0 0 0,0 0 1 0 0,0-1-1 0 0,1 1 0 0 0,-1 0 0 0 0,0-1 1 0 0,0 1-1 0 0,1 0 0 0 0,-1 0 1 0 0,0-1-1 0 0,1 1 0 0 0,-1 0 1 0 0,0 0-1 0 0,0-1 0 0 0,1 1 0 0 0,-1 0 1 0 0,0 0-1 0 0,1 0 0 0 0,-1 0 1 0 0,1 0-1 0 0,-1-1 0 0 0,0 1 1 0 0,1 0-1 0 0,-1 0 0 0 0,0 0 1 0 0,1 0-1 0 0,-1 0 0 0 0,1 0 0 0 0,-1 0 1 0 0,0 0-1 0 0,1 0 0 0 0,0 1 1 0 0,4 0-5 0 0,0 0 1 0 0,-1 1 0 0 0,1 0 0 0 0,0 0 0 0 0,0 0 0 0 0,-1 1-1 0 0,0 0 1 0 0,1-1 0 0 0,-1 1 0 0 0,0 1 0 0 0,5 5-1 0 0,5 5-75 0 0,21 27-1 0 0,-28-31 71 0 0,0 1 1 0 0,-1 1-1 0 0,0-1 0 0 0,-1 1 0 0 0,5 15 0 0 0,5 19 21 0 0,-6-16 89 0 0,-1 0 0 0 0,6 46 0 0 0,-14-74-80 0 0,1 2-10 0 0,3 12-18 0 0,-3-12 54 0 0,0 0-24 0 0,1 11 0 0 0,-1-12 51 0 0,-2 1-43 0 0,-1 9-11 0 0,1-10-5 0 0,-3-3-142 0 0,-39 0-78 0 0,39-1 182 0 0,-1 1-2 0 0,-13 0-17 0 0,13 0 62 0 0,-13 3-93 0 0,15-2 45 0 0,-12 1 45 0 0,12-1-20 0 0,-3 1-30 0 0,5-2 40 0 0,1-1-1 0 0,-1 1 1 0 0,0 0 0 0 0,1 0-1 0 0,-1 0 1 0 0,1 1 0 0 0,-1-1 0 0 0,1 0-1 0 0,-1 0 1 0 0,1 0 0 0 0,-1 0-1 0 0,1 0 1 0 0,-1 1 0 0 0,0-1-1 0 0,1 0 1 0 0,0 0 0 0 0,-1 1-1 0 0,1-1 1 0 0,-1 0 0 0 0,1 1 0 0 0,-1-1-1 0 0,1 1 1 0 0,-1 0 0 0 0,-9 23 200 0 0,9-22 298 0 0,5-3-447 0 0,57-30 0 0 0,9-9 0 0 0,102-41 0 0 0,-100 49-157 0 0,-69 31 71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4.70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208 281 16 0 0,'0'0'1421'0'0,"-4"0"-806"0"0,-13 1-32 0 0,13 0-52 0 0,0-1 2 0 0,-14 1 32 0 0,14 0 5 0 0,-2-1-53 0 0,-2 0-360 0 0,0 0 135 0 0,0 0 0 0 0,0 0-1 0 0,0 0 1 0 0,0-1-1 0 0,0-1 1 0 0,0 1-1 0 0,0-1 1 0 0,1-1 0 0 0,-11-3-1 0 0,13 3-161 0 0,0-1 1 0 0,0 1-1 0 0,1-1 0 0 0,-1 0 1 0 0,1 0-1 0 0,0 0 0 0 0,0 0 1 0 0,0-1-1 0 0,1 1 0 0 0,-5-8 1 0 0,8 9-101 0 0,-1 1 1 0 0,0-1 0 0 0,1 0 0 0 0,0 0 0 0 0,0 1-1 0 0,0-1 1 0 0,0 0 0 0 0,0 0 0 0 0,0 1-1 0 0,0-1 1 0 0,1 0 0 0 0,0 1 0 0 0,1-4 0 0 0,-2 5-28 0 0,3-10 38 0 0,0 0-1 0 0,1 0 1 0 0,1 0-1 0 0,0 0 0 0 0,0 1 1 0 0,1 0-1 0 0,0 0 1 0 0,1 0-1 0 0,0 1 1 0 0,15-14-1 0 0,-18 18-28 0 0,1 0 1 0 0,0 1-1 0 0,1 0 1 0 0,7-5-1 0 0,-4 3-11 0 0,-5 3-1 0 0,0 1 0 0 0,-1 0 0 0 0,1 1 0 0 0,0-1 0 0 0,0 1-1 0 0,0-1 1 0 0,6 0 0 0 0,-5 1 2 0 0,-2 0-5 0 0,2 2 1 0 0,-1 0 4 0 0,0-1 0 0 0,0 1 1 0 0,-1 0-1 0 0,1 1 0 0 0,0-1 1 0 0,0 0-1 0 0,-1 1 0 0 0,1 0 1 0 0,-1 0-1 0 0,0 0 0 0 0,1 0 1 0 0,-1 1-1 0 0,0 0 0 0 0,0-1 1 0 0,3 5-1 0 0,14 33 14 0 0,-16-21-11 0 0,0 1-1 0 0,-1-1 1 0 0,-1 1-1 0 0,0-1 1 0 0,-2 1-1 0 0,0 0 1 0 0,-2 0-1 0 0,0-1 1 0 0,-1 1-1 0 0,-6 21 1 0 0,2-7-4 0 0,-2 0 0 0 0,-1-1-1 0 0,-2 1 1 0 0,-2-2 0 0 0,-31 58 0 0 0,18-50-23 0 0,-20 26-9 0 0,43-61 30 0 0,-11 21-31 0 0,9-9 26 0 0,5-14 2 0 0,0 0-30 0 0,-3 7-43 0 0,3-7 111 0 0,0 1-21 0 0,-2 13 352 0 0,7-17-220 0 0,-1-1-104 0 0,1 0 1 0 0,-1 0-1 0 0,1 0 0 0 0,-1-1 1 0 0,1 1-1 0 0,-1-1 1 0 0,0 0-1 0 0,0 1 0 0 0,0-2 1 0 0,0 1-1 0 0,0 0 1 0 0,0 0-1 0 0,-1-1 1 0 0,1 0-1 0 0,3-5 0 0 0,10-8 83 0 0,106-106 356 0 0,-120 120-492 0 0,0 1 11 0 0,-1-1 1 0 0,1 0-1 0 0,0 1 0 0 0,0-1 1 0 0,0 1-1 0 0,0 0 0 0 0,0 0 1 0 0,0 0-1 0 0,0 0 1 0 0,0 0-1 0 0,0 0 0 0 0,1 0 1 0 0,2 0-1 0 0,-2 0 26 0 0,1 2-29 0 0,15 0 9 0 0,-15-1 2 0 0,14 5-3 0 0,-14-4-2 0 0,2 1 12 0 0,1 0-1 0 0,0-1 1 0 0,0 0-1 0 0,0 0 1 0 0,0-1-1 0 0,0 0 1 0 0,0 0-1 0 0,0-1 1 0 0,0 1-1 0 0,0-1 1 0 0,0-1 0 0 0,-1 0-1 0 0,1 0 1 0 0,0 0-1 0 0,8-4 1 0 0,72-42-26 0 0,-51 19-1620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44.299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0 135 36 0 0,'0'0'12543'0'0,"2"-3"-12586"0"0,3-1 44 0 0,-1-1-1 0 0,1 2 1 0 0,-1-1-1 0 0,1 0 0 0 0,0 1 1 0 0,0 0-1 0 0,0 0 0 0 0,1 0 1 0 0,-1 1-1 0 0,1 0 1 0 0,6-2-1 0 0,23-10 26 0 0,-34 13-24 0 0,25-11-11 0 0,49-16 0 0 0,-55 21 3 0 0,-4 0-23 0 0,1 2 1 0 0,-1 0 0 0 0,27-4 0 0 0,-35 8 0 0 0,8-1 24 0 0,-13 2-1 0 0,0 0 1 0 0,0 0 0 0 0,0 1-1 0 0,0-1 1 0 0,0 1-1 0 0,0 0 1 0 0,0 0-1 0 0,0 0 1 0 0,-1 0 0 0 0,1 0-1 0 0,4 3 1 0 0,-3-2-3 0 0,-1 0 7 0 0,0 1 4 0 0,14 19-3 0 0,-15-15-1 0 0,-1-3 1 0 0,0 0 3 0 0,-1 0 8 0 0,0 4-20 0 0,0 0 0 0 0,-1 0 0 0 0,0 0-1 0 0,-1 0 1 0 0,0 0 0 0 0,-3 9-1 0 0,-3-1-66 0 0,-1 0 0 0 0,-1-1-1 0 0,-1 0 1 0 0,0 0-1 0 0,-1-1 1 0 0,-22 20 0 0 0,34-34 74 0 0,-25 24 10 0 0,23-21-12 0 0,1-3-19 0 0,0 0 17 0 0,1 1-1 0 0,-1-1 1 0 0,1 1-1 0 0,-1-1 1 0 0,1 1-1 0 0,-1-1 1 0 0,1 1 0 0 0,-1-1-1 0 0,1 1 1 0 0,0 0-1 0 0,-1-1 1 0 0,1 1-1 0 0,0-1 1 0 0,-1 1-1 0 0,1 0 1 0 0,0-1-1 0 0,0 1 1 0 0,-1 1-1 0 0,40-3-50 0 0,-32 1 46 0 0,1-1 0 0 0,0 1 0 0 0,0 0 0 0 0,0 0-1 0 0,0 1 1 0 0,-1 0 0 0 0,16 5 0 0 0,3 2 7 0 0,-21-5 5 0 0,5 3-6 0 0,-4-2 8 0 0,-1-1 0 0 0,0 1-1 0 0,-1 0 1 0 0,1 0 0 0 0,-1 1-1 0 0,1 0 1 0 0,-1-1-1 0 0,-1 1 1 0 0,1 1 0 0 0,-1-1-1 0 0,0 0 1 0 0,0 1 0 0 0,0 0-1 0 0,-1-1 1 0 0,0 1 0 0 0,0 0-1 0 0,0 0 1 0 0,-1 0-1 0 0,0 1 1 0 0,0-1 0 0 0,-1 0-1 0 0,1 0 1 0 0,-2 1 0 0 0,1-1-1 0 0,0 0 1 0 0,-1 0 0 0 0,0 0-1 0 0,-1 1 1 0 0,1-1-1 0 0,-1 0 1 0 0,-1-1 0 0 0,-2 8-1 0 0,1-6 5 0 0,0 0-1 0 0,-1-1 1 0 0,0 0-1 0 0,0 0 1 0 0,0 0-1 0 0,0-1 1 0 0,-1 1-1 0 0,0-1 1 0 0,0-1-1 0 0,-1 1 0 0 0,1-1 1 0 0,-1 0-1 0 0,0 0 1 0 0,0-1-1 0 0,0 0 1 0 0,0 0-1 0 0,-1-1 1 0 0,1 0-1 0 0,-1 0 1 0 0,-7 0-1 0 0,7 0-4 0 0,-24 0 23 0 0,24-1-21 0 0,-23-3 20 0 0,17 1-178 0 0,1-2 0 0 0,0 1-1 0 0,-1-2 1 0 0,2 0 0 0 0,-1 0 0 0 0,0-2 0 0 0,1 1 0 0 0,0-1 0 0 0,0-1-1 0 0,1 0 1 0 0,-14-11 0 0 0,-13-21-5453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52.749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34 86 1536 0 0,'0'0'1396'0'0,"0"-3"-48"0"0,0-16 2151 0 0,0 15-2600 0 0,0-12-155 0 0,0 12 1002 0 0,0 1-1271 0 0,-5-30 1347 0 0,4 30-1726 0 0,1 6-118 0 0,-10 98 98 0 0,8-41-64 0 0,-4 108 115 0 0,2-126-103 0 0,-1 21 9 0 0,5-59-36 0 0,0 0 9 0 0,-1 57 251 0 0,2-58-264 0 0,2-5-24 0 0,89-50-29 0 0,52-25 42 0 0,-141 75 36 0 0,1 0 11 0 0,10-5 45 0 0,-10 5 55 0 0,11-5 234 0 0,-12 5-204 0 0,-2 1-113 0 0,1-1 0 0 0,-1 0 0 0 0,0 0 0 0 0,1 0-1 0 0,-1 0 1 0 0,0 0 0 0 0,0 0 0 0 0,0 0 0 0 0,0 0-1 0 0,0 0 1 0 0,-1 0 0 0 0,2-4 0 0 0,-2 3 44 0 0,-5-17 134 0 0,-15-11 559 0 0,18 28-598 0 0,0 0-6 0 0,-22-38 1029 0 0,22 39-1155 0 0,-3 18-248 0 0,5-15 195 0 0,0-1-1 0 0,-1 1 0 0 0,1 0 1 0 0,0-1-1 0 0,0 1 0 0 0,0-1 1 0 0,0 1-1 0 0,-1 0 1 0 0,1-1-1 0 0,0 1 0 0 0,0 0 1 0 0,0-1-1 0 0,0 1 0 0 0,1-1 1 0 0,-1 1-1 0 0,0 0 0 0 0,0-1 1 0 0,0 1-1 0 0,0 0 0 0 0,1-1 1 0 0,-1 1-1 0 0,1 0 1 0 0,4 16 6 0 0,45 306 59 0 0,-34-226-90 0 0,-16-94-70 0 0,0-2 87 0 0,0-1 1 0 0,0 1-1 0 0,0 0 1 0 0,-1-1-1 0 0,1 1 1 0 0,0-1 0 0 0,0 1-1 0 0,0-1 1 0 0,1 1-1 0 0,-1-1 1 0 0,0 1-1 0 0,0-1 1 0 0,0 1-1 0 0,0-1 1 0 0,0 1-1 0 0,0-1 1 0 0,1 1-1 0 0,-1-1 1 0 0,0 1-1 0 0,1-1 1 0 0,-1 1-1 0 0,4 9-559 0 0,0 7 260 0 0,0-6-1831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08.573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81 87 476 0 0,'0'0'5059'0'0,"-9"3"-977"0"0,16-4-2407 0 0,32-8-1533 0 0,4 0-246 0 0,210-28 158 0 0,-107 17-30 0 0,-142 20-33 0 0,-1 0 1 0 0,12-2-9 0 0,-12 2-16 0 0,-45 2-294 0 0,6 2 68 0 0,9-3 170 0 0,-53 1-37 0 0,-59-11 80 0 0,135 9 63 0 0,-1-1-20 0 0,-12-1 18 0 0,13 1-32 0 0,0 1 27 0 0,-10-2-26 0 0,10 2 40 0 0,0 0 11 0 0,-13-2-7 0 0,13 2 97 0 0,1 0-102 0 0,-9-3 12 0 0,9 3-1 0 0,-1 0-46 0 0,2 1 16 0 0,0-1 0 0 0,0 0 0 0 0,-1 1 0 0 0,1 0-1 0 0,0 0 1 0 0,0-1 0 0 0,0 1 0 0 0,0 0-1 0 0,0 1 1 0 0,0-1 0 0 0,0 0 0 0 0,-2 3 0 0 0,1-2-19 0 0,1 1-38 0 0,-11 13 69 0 0,1 1-1 0 0,1 1 1 0 0,0 0 0 0 0,2 0-1 0 0,-14 37 1 0 0,22-52-30 0 0,-4 13 22 0 0,4-14-1 0 0,0 1 0 0 0,0-1 0 0 0,0 0 1 0 0,0 1-1 0 0,0-1 0 0 0,1 1 0 0 0,-1 4 1 0 0,1-7-8 0 0,1 1 1 0 0,-1-1-1 0 0,1 1 1 0 0,-1-1-1 0 0,1 1 1 0 0,0-1-1 0 0,-1 1 1 0 0,1-1-1 0 0,-1 1 1 0 0,1-1-1 0 0,0 0 1 0 0,-1 1-1 0 0,1-1 1 0 0,0 0-1 0 0,0 0 1 0 0,-1 1-1 0 0,1-1 1 0 0,0 0-1 0 0,0 0 1 0 0,-1 0 0 0 0,1 0-1 0 0,0 0 1 0 0,0 0-1 0 0,-1 0 1 0 0,1 0-1 0 0,0 0 1 0 0,0 0-1 0 0,1-1 1 0 0,15-1-20 0 0,41-12 90 0 0,-41 9-25 0 0,0 1-1 0 0,0 1 1 0 0,25-2-1 0 0,-33 4-31 0 0,-2 0-8 0 0,1 1-1 0 0,-1-1 1 0 0,0 1 0 0 0,0 1 0 0 0,1-1 0 0 0,-1 1-1 0 0,0 1 1 0 0,0-1 0 0 0,0 1 0 0 0,0 1-1 0 0,0-1 1 0 0,0 1 0 0 0,9 5 0 0 0,33 27-8 0 0,-27-6-6 0 0,-15-20 26 0 0,11 23-5 0 0,-14-19-12 0 0,-1-8 8 0 0,-1 0 0 0 0,-1 0 0 0 0,1 0 0 0 0,-1 0-1 0 0,0 0 1 0 0,0 1 0 0 0,0-1 0 0 0,-1 0 0 0 0,0 1-1 0 0,0-1 1 0 0,0 0 0 0 0,0 0 0 0 0,-1 1 0 0 0,-3 9-1 0 0,4-11 0 0 0,-1 0-1 0 0,0-1 0 0 0,0 1 0 0 0,-1 0 1 0 0,1 0-1 0 0,-1-1 0 0 0,0 1 0 0 0,0-1 0 0 0,0 1 1 0 0,0-1-1 0 0,-4 4 0 0 0,2-3-4 0 0,3-3-2 0 0,1 1 1 0 0,-1-1 0 0 0,0 0-1 0 0,0 0 1 0 0,1-1 0 0 0,-1 1-1 0 0,0 0 1 0 0,0 0 0 0 0,0 0-1 0 0,0 0 1 0 0,0-1 0 0 0,0 1-1 0 0,0 0 1 0 0,0-1-1 0 0,-2 1 1 0 0,-13 7 29 0 0,8-4-23 0 0,-1 0 1 0 0,0 0-1 0 0,0 0 1 0 0,0-1-1 0 0,-1-1 0 0 0,1 0 1 0 0,-1 0-1 0 0,1 0 0 0 0,-20-1 1 0 0,3-2-4 0 0,1 0 0 0 0,-45-10 0 0 0,-25-12-842 0 0,58 13-1502 0 0,33 10 925 0 0,-20-8-3256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1.148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294 80 716 0 0,'0'0'3000'0'0,"1"-3"-2107"0"0,4-29 3276 0 0,-5 29-3439 0 0,-2 0-426 0 0,-2-2-92 0 0,0 1 0 0 0,0 0-1 0 0,0 0 1 0 0,-1 0 0 0 0,-8-6-1 0 0,10 9-161 0 0,-1 0 8 0 0,-13-3-12 0 0,13 3-12 0 0,-1 1-11 0 0,-3 2-27 0 0,0 0-1 0 0,1 0 1 0 0,-1 0 0 0 0,0 1-1 0 0,1 0 1 0 0,0 1-1 0 0,0-1 1 0 0,-13 10 0 0 0,8-2-4 0 0,0 1 0 0 0,1 0 0 0 0,0 1 0 0 0,1 0 1 0 0,0 1-1 0 0,1 0 0 0 0,-7 16 0 0 0,5-6 29 0 0,0 0-1 0 0,2 1 0 0 0,-11 44 0 0 0,17-51-27 0 0,1 0 0 0 0,0 0 0 0 0,1 0 0 0 0,1 1 0 0 0,0-1 0 0 0,2 1 0 0 0,4 23 0 0 0,-3-31 22 0 0,1 0 1 0 0,0-1-1 0 0,0 1 0 0 0,1-1 0 0 0,0 0 0 0 0,1 0 0 0 0,0-1 0 0 0,0 0 1 0 0,1 0-1 0 0,13 13 0 0 0,-9-12-3 0 0,0 0 1 0 0,1-1-1 0 0,0-1 0 0 0,0 0 1 0 0,1-1-1 0 0,0 0 0 0 0,21 8 1 0 0,-26-13-7 0 0,0 0 1 0 0,0 0 0 0 0,0-1-1 0 0,12 1 1 0 0,-13-1 10 0 0,2 0 18 0 0,0-1-1 0 0,0 0 1 0 0,1 0-1 0 0,-1-1 1 0 0,0 0-1 0 0,0 0 1 0 0,0-1-1 0 0,0-1 1 0 0,13-4-1 0 0,-17 5 14 0 0,0-1 1 0 0,0 0-1 0 0,0 0 0 0 0,0 0 0 0 0,-1 0 0 0 0,1-1 1 0 0,-1 0-1 0 0,0 0 0 0 0,0 0 0 0 0,0 0 0 0 0,0-1 1 0 0,2-5-1 0 0,-3 4-7 0 0,0 0 0 0 0,0 0 1 0 0,-1 0-1 0 0,0 0 0 0 0,0-1 1 0 0,-1 1-1 0 0,0 0 0 0 0,0-1 0 0 0,0 0 1 0 0,-1 1-1 0 0,0-1 0 0 0,-1 1 1 0 0,1-1-1 0 0,-1 1 0 0 0,-2-10 1 0 0,3 15-39 0 0,-1-1 0 0 0,1 1 1 0 0,0 0-1 0 0,0-1 0 0 0,-1 1 1 0 0,1-1-1 0 0,-1 1 0 0 0,0-1 1 0 0,1 1-1 0 0,-1 0 0 0 0,0 0 1 0 0,-1-2-1 0 0,-8-14 130 0 0,5 8-68 0 0,-1-1 0 0 0,0 0 1 0 0,-1 1-1 0 0,0 0 0 0 0,-12-11 1 0 0,12 14-67 0 0,0 0 0 0 0,-1 1 0 0 0,0 0 0 0 0,0 0 0 0 0,0 1 0 0 0,0 0 0 0 0,-1 0 0 0 0,1 1 0 0 0,-1 0 0 0 0,0 1 0 0 0,-9-2 0 0 0,14 3-10 0 0,0 1 0 0 0,0 0-1 0 0,0 0 1 0 0,0 0 0 0 0,0 1 0 0 0,0 0-1 0 0,1-1 1 0 0,-1 1 0 0 0,0 0 0 0 0,-6 3-1 0 0,7-2-28 0 0,-3 0-118 0 0,0 0 0 0 0,0 1 0 0 0,0 0 0 0 0,1 1 1 0 0,-1-1-1 0 0,1 1 0 0 0,0 0 0 0 0,0 0 1 0 0,-7 9-1 0 0,-2 2-1712 0 0,-17 27 0 0 0,28-37 1298 0 0,-6 11-1800 0 0,-1-1-519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3.831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118 148 492 0 0,'-22'-4'1071'0'0,"18"3"-200"0"0,0 0-145 0 0,-32-8 1847 0 0,33 7-1552 0 0,-15-3 844 0 0,15 4-1718 0 0,-9-2 32 0 0,9 2 554 0 0,0 1-692 0 0,-7-5 378 0 0,18-1-285 0 0,32-5-188 0 0,-24 7 108 0 0,269-79 370 0 0,-282 83-353 0 0,1-1-52 0 0,34-9 37 0 0,-35 10-65 0 0,0 1 34 0 0,-2-1-17 0 0,0 1-1 0 0,0-1 0 0 0,0 1 0 0 0,0 0 0 0 0,0-1 0 0 0,0 1 1 0 0,0 0-1 0 0,-1 0 0 0 0,1 0 0 0 0,0-1 0 0 0,0 1 1 0 0,-1 0-1 0 0,1 0 0 0 0,0 0 0 0 0,-1 0 0 0 0,1 0 0 0 0,-1 0 1 0 0,1 1-1 0 0,-1-1 0 0 0,0 0 0 0 0,0 0 0 0 0,1 0 1 0 0,-1 0-1 0 0,0 0 0 0 0,0 1 0 0 0,0-1 0 0 0,0 0 0 0 0,0 0 1 0 0,0 0-1 0 0,-1 2 0 0 0,-1 30 187 0 0,-10 47-1 0 0,3-25-119 0 0,-6 35-13 0 0,5-30-177 0 0,-5 115 1 0 0,15-171-56 0 0,0 0-50 0 0,0 14-71 0 0,0-13-100 0 0,0-2-12 0 0,5 28-4192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4.20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35 95 552 0 0,'0'0'1035'0'0,"-4"-1"-166"0"0,-14-3 1701 0 0,15 3-2296 0 0,-6-2 569 0 0,17 3 1415 0 0,28-1-874 0 0,153-44-521 0 0,-54 12-3491 0 0,-132 32 1652 0 0,12-5-2009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6.23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238 285 580 0 0,'0'0'1231'0'0,"3"-2"-112"0"0,3-2-405 0 0,-1 1 0 0 0,1-1 0 0 0,-1-1 0 0 0,0 1 0 0 0,-1-1 0 0 0,1 1 0 0 0,6-10 0 0 0,-6 6-311 0 0,0 0 0 0 0,0 0 0 0 0,-1-1 0 0 0,0 0 1 0 0,0 0-1 0 0,-1 0 0 0 0,0 0 0 0 0,2-17 0 0 0,-4 15-171 0 0,0 0-1 0 0,-1 0 0 0 0,-1 0 0 0 0,0 0 0 0 0,-4-21 0 0 0,4 31-224 0 0,1 0 0 0 0,0 0 0 0 0,0 0 0 0 0,-1 0 0 0 0,1-1 0 0 0,-1 1 0 0 0,1 0 0 0 0,-1 0 0 0 0,1 0 0 0 0,-1 0 0 0 0,0 0 0 0 0,1 1 0 0 0,-1-1-1 0 0,0 0 1 0 0,0 0 0 0 0,0 0 0 0 0,-2-1 0 0 0,-4-4 48 0 0,3 1-32 0 0,-6-4 13 0 0,-30-5-19 0 0,32 12-23 0 0,1 1-1 0 0,0 0 1 0 0,0 1-1 0 0,-1 0 0 0 0,1 0 1 0 0,-1 1-1 0 0,1-1 1 0 0,0 1-1 0 0,0 1 1 0 0,-1 0-1 0 0,-12 4 0 0 0,8-1-5 0 0,0 0-1 0 0,1 1 0 0 0,0 0 0 0 0,0 0 0 0 0,0 1 0 0 0,-11 11 1 0 0,19-16 7 0 0,0 1-1 0 0,-1 0 0 0 0,1 0 0 0 0,0 0 0 0 0,0 1 0 0 0,0-1 0 0 0,0 1 0 0 0,1 0 0 0 0,-3 5 0 0 0,-12 21-20 0 0,15-24 18 0 0,1 3-5 0 0,0-6 11 0 0,0-1 2 0 0,1-1 0 0 0,-1 0 0 0 0,1 0 0 0 0,0 0 1 0 0,0 0-1 0 0,-1 0 0 0 0,1 0 0 0 0,0 0 0 0 0,0 0 0 0 0,0 0 1 0 0,0 0-1 0 0,1 1 0 0 0,-1-1 0 0 0,0 1 0 0 0,6 24-6 0 0,-3-21 10 0 0,-1-2 0 0 0,1 1-4 0 0,-1-1 1 0 0,1 0-1 0 0,0 0 1 0 0,0 0-1 0 0,0-1 1 0 0,0 1-1 0 0,1-1 1 0 0,-1 0 0 0 0,1 1-1 0 0,-1-1 1 0 0,1-1-1 0 0,4 2 1 0 0,0 1-39 0 0,104 45 33 0 0,-81-38 12 0 0,-1 2 0 0 0,-1 1 0 0 0,0 1 0 0 0,51 36 0 0 0,-73-45-3 0 0,-1-1 1 0 0,0 1 0 0 0,0 1-1 0 0,0-1 1 0 0,-1 1-1 0 0,0 0 1 0 0,0 1 0 0 0,-1-1-1 0 0,0 1 1 0 0,0-1-1 0 0,-1 1 1 0 0,0 1-1 0 0,0-1 1 0 0,2 10 0 0 0,-5-13 1 0 0,1 0 1 0 0,-1 0-1 0 0,0 0 1 0 0,0 0 0 0 0,0 0-1 0 0,-1 0 1 0 0,0 0 0 0 0,0 0-1 0 0,0 0 1 0 0,0 0 0 0 0,-1 0-1 0 0,0-1 1 0 0,0 1-1 0 0,0-1 1 0 0,-1 1 0 0 0,1-1-1 0 0,-1 0 1 0 0,0 0 0 0 0,0 0-1 0 0,-7 6 1 0 0,4-4 0 0 0,-1 0 0 0 0,1-1 1 0 0,-1 0-1 0 0,0 0 0 0 0,0-1 0 0 0,0 0 1 0 0,-1 0-1 0 0,1-1 0 0 0,-1 0 0 0 0,0 0 0 0 0,0-1 1 0 0,-11 3-1 0 0,10-4 3 0 0,1-1 0 0 0,-1 1 0 0 0,1-1-1 0 0,-1-1 1 0 0,1 1 0 0 0,-1-2 0 0 0,1 1 0 0 0,-1-1 0 0 0,1 0 0 0 0,-14-6 0 0 0,19 6-13 0 0,-1 0 1 0 0,0 0-1 0 0,1 0 1 0 0,-1 0-1 0 0,1-1 1 0 0,0 1-1 0 0,0-1 1 0 0,0 0 0 0 0,0 0-1 0 0,0 0 1 0 0,1 0-1 0 0,-1-1 1 0 0,1 1-1 0 0,0-1 1 0 0,0 1-1 0 0,0-1 1 0 0,0 0-1 0 0,1 0 1 0 0,-1 0 0 0 0,1 0-1 0 0,-1-7 1 0 0,2 0-10 0 0,0 0-1 0 0,1 0 1 0 0,1 1 0 0 0,0-1 0 0 0,0 1 0 0 0,7-19 0 0 0,-1 14-2 0 0,0 1 1 0 0,1-1-1 0 0,1 2 1 0 0,0-1-1 0 0,1 1 1 0 0,18-15-1 0 0,81-63 25 0 0,-6 6 110 0 0,-99 79-4 0 0,0 0 0 0 0,0 0-1 0 0,-1 0 1 0 0,0-1 0 0 0,0 0-1 0 0,0 1 1 0 0,-1-2 0 0 0,3-6 0 0 0,-4 8-21 0 0,-1 3 13 0 0,-1-2-46 0 0,0 1-58 0 0,0-1 1 0 0,-1 0-1 0 0,0 1 0 0 0,0-1 1 0 0,0 0-1 0 0,0 1 0 0 0,-1 0 1 0 0,0-1-1 0 0,0 1 0 0 0,0 0 0 0 0,0 0 1 0 0,-1 0-1 0 0,1 0 0 0 0,-1 0 1 0 0,0 0-1 0 0,0 1 0 0 0,0 0 1 0 0,-1-1-1 0 0,1 1 0 0 0,-1 0 1 0 0,0 1-1 0 0,0-1 0 0 0,0 1 0 0 0,0 0 1 0 0,0 0-1 0 0,-8-3 0 0 0,-36-7-306 0 0,37 10 9 0 0,-1 1-1 0 0,0 1 1 0 0,0 0 0 0 0,0 0 0 0 0,1 1-1 0 0,-1 1 1 0 0,0 0 0 0 0,-17 5-1 0 0,13-1-1991 0 0,-1 0 0 0 0,-23 14 0 0 0,23-11-939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19.1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2172 282 276 0 0,'0'0'2450'0'0,"1"-3"-1996"0"0,-1-26 1830 0 0,-1 26-1826 0 0,0 1-301 0 0,-23-35 527 0 0,22 35-580 0 0,0 0-23 0 0,-11-10-18 0 0,1 1 1 0 0,-1 1-1 0 0,-1 0 0 0 0,0 1 1 0 0,0 0-1 0 0,-26-10 0 0 0,25 11-74 0 0,-26-11 216 0 0,-1 1 1 0 0,-86-22-1 0 0,104 33-174 0 0,-17-2 23 0 0,0 1 1 0 0,-47-3-1 0 0,84 10-37 0 0,2 2-21 0 0,1-1 0 0 0,-1 0-1 0 0,1 0 1 0 0,-1 0 0 0 0,1 0-1 0 0,-1 0 1 0 0,1 0 0 0 0,-1 0 0 0 0,0 0-1 0 0,1 0 1 0 0,-1-1 0 0 0,-2 0-1 0 0,2 0-4 0 0,-3 1 4 0 0,-377 19 378 0 0,334-16-396 0 0,-8 5-43 0 0,-198 31 378 0 0,214-32-266 0 0,1 2 0 0 0,-54 18 0 0 0,53-13-37 0 0,15-4 8 0 0,-1 1-1 0 0,-38 22 1 0 0,39-20 40 0 0,5-2 48 0 0,-28 18 1 0 0,25-13-51 0 0,0 0-24 0 0,1 0 0 0 0,-39 37 0 0 0,34-26-29 0 0,23-22-5 0 0,-4 7 11 0 0,-72 101 87 0 0,-2 19-48 0 0,75-121-29 0 0,7-10-12 0 0,-13 33 17 0 0,9-25-29 0 0,-18 51 30 0 0,-6 67 290 0 0,25-109-292 0 0,1 36 0 0 0,3-14 48 0 0,2 1 1 0 0,2-1-1 0 0,1 0 0 0 0,2 0 0 0 0,23 67 1 0 0,23 19 53 0 0,-17-45-240 0 0,-35-76 115 0 0,0 0 0 0 0,0 0 0 0 0,1 0 0 0 0,0 0-1 0 0,0-1 1 0 0,7 9 0 0 0,11 16 39 0 0,-6-7-43 0 0,-6-13 26 0 0,19 19-19 0 0,5 0 24 0 0,-19-17-21 0 0,0-1 0 0 0,27 14 0 0 0,-36-21 2 0 0,6 3-9 0 0,0 0 0 0 0,1 0 0 0 0,-1-1 0 0 0,1 0 0 0 0,21 4 0 0 0,-18-5-2 0 0,62 17 32 0 0,-55-15-26 0 0,79 14-8 0 0,36 2 22 0 0,-101-18-10 0 0,-6 1-6 0 0,-8-3-2 0 0,-1-1 0 0 0,31 2 0 0 0,17 0 4 0 0,143 0 16 0 0,-141-3-8 0 0,-24-2-3 0 0,31-4-16 0 0,91-14 58 0 0,-102 10-21 0 0,125-23 125 0 0,-114 8 107 0 0,110-49 0 0 0,-136 50-65 0 0,-1-1-1 0 0,-1-3 1 0 0,-2-3 0 0 0,81-65 0 0 0,-103 75-182 0 0,75-71 674 0 0,-84 74-579 0 0,-2-1 1 0 0,0 0 0 0 0,-2-1 0 0 0,16-30 0 0 0,-19 30-116 0 0,11-32 1 0 0,-14 33 11 0 0,-4 8 9 0 0,1 0-1 0 0,-1-1 1 0 0,-1 1 0 0 0,0 0 0 0 0,-1-1 0 0 0,0 1-1 0 0,-1-20 1 0 0,0 18-9 0 0,-3-126-45 0 0,-3 54 102 0 0,0 46 114 0 0,5 28-167 0 0,-1 1 1 0 0,-1-1 0 0 0,0 1-1 0 0,0 0 1 0 0,-8-16 0 0 0,8 19-5 0 0,0-3 3 0 0,-23-32-33 0 0,19 31 16 0 0,-1 0 0 0 0,0 1 0 0 0,-1 0 0 0 0,0 1 0 0 0,-16-14 0 0 0,-39-26-7 0 0,37 31 11 0 0,-51-26 0 0 0,35 22 1 0 0,4 2 23 0 0,-49-17 0 0 0,11 6-21 0 0,25 11-5 0 0,3 3 39 0 0,-96-21-1 0 0,34 24-1713 0 0,33 13-5296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48.0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1704 306 16 0 0,'0'0'4451'0'0,"0"-3"-4275"0"0,0-9-40 0 0,0 9 324 0 0,-2 0-349 0 0,-4-7-5 0 0,4 8 51 0 0,1 0-94 0 0,-16-18 417 0 0,15 18-395 0 0,-5-6 10 0 0,-1 1 81 0 0,0-1-111 0 0,6 5-39 0 0,-1 1 12 0 0,-50-36 274 0 0,-1 0 494 0 0,21 19-499 0 0,30 17-284 0 0,-12-6 9 0 0,9 5-76 0 0,-6-4 80 0 0,-5 0-7 0 0,14 6-19 0 0,-13-5-1 0 0,12 5-17 0 0,-12-4 12 0 0,12 4 15 0 0,1 0-13 0 0,-12-3 19 0 0,12 4-23 0 0,-1-1 10 0 0,-10-3-27 0 0,10 3 17 0 0,1 0-15 0 0,-12-3 17 0 0,12 3-24 0 0,-1 0 43 0 0,-9-2-28 0 0,9 2 21 0 0,1 0-21 0 0,-72-16 6 0 0,71 17 25 0 0,3 0-22 0 0,0 0-1 0 0,-1 0 1 0 0,1 0 0 0 0,0 0 0 0 0,0 0 0 0 0,-1 0 0 0 0,1 0-1 0 0,0-1 1 0 0,0 1 0 0 0,0 0 0 0 0,0-1 0 0 0,-1 1-1 0 0,1-1 1 0 0,0 1 0 0 0,-1-2 0 0 0,1 1-3 0 0,0 1-1 0 0,0-1 1 0 0,0 1-1 0 0,0 0 1 0 0,0-1-1 0 0,0 1 1 0 0,0 0 0 0 0,0-1-1 0 0,0 1 1 0 0,0 0-1 0 0,0 0 1 0 0,0 0 0 0 0,0 0-1 0 0,-2 0 1 0 0,0-1-60 0 0,-32-5 189 0 0,31 5-114 0 0,4 1-16 0 0,-1 0 1 0 0,1 0-1 0 0,-1 0 0 0 0,1 0 0 0 0,-1 1 0 0 0,1-1 1 0 0,-1 0-1 0 0,1 0 0 0 0,-1 0 0 0 0,1 0 1 0 0,-1 0-1 0 0,1 0 0 0 0,-1 0 0 0 0,1-1 0 0 0,-1 1 1 0 0,1 0-1 0 0,-1 0 0 0 0,1 0 0 0 0,-1 0 1 0 0,0-1-1 0 0,-13-3 28 0 0,-69-5 88 0 0,79 9-76 0 0,0 0 37 0 0,-10-2-46 0 0,10 2 17 0 0,1 0-37 0 0,-31-5 11 0 0,30 5 4 0 0,0 0-32 0 0,-13-2 24 0 0,13 2-22 0 0,0 0 35 0 0,-12-1-22 0 0,12 1 41 0 0,0-1-23 0 0,-12 0-26 0 0,12 1 33 0 0,-1 0-28 0 0,-13-1-37 0 0,13 1 53 0 0,2 0-26 0 0,-62 1 62 0 0,61-1-60 0 0,-1 0-4 0 0,-13 1 25 0 0,13-1-28 0 0,2 0 34 0 0,-12 2-28 0 0,12-2 29 0 0,-1 0-35 0 0,-34 5 32 0 0,34-4-1 0 0,0-1-11 0 0,-31 5 5 0 0,32-4 28 0 0,-1-1-34 0 0,-52 10 108 0 0,52-9-104 0 0,0-1-76 0 0,-10 3 44 0 0,11-2 64 0 0,-1 0-44 0 0,-34 9 39 0 0,34-8-8 0 0,-38 9-49 0 0,39-10 36 0 0,-34 10-18 0 0,34-10 24 0 0,0 0-38 0 0,-66 30-16 0 0,66-29 44 0 0,-1 0-18 0 0,0 0-1 0 0,1 0 0 0 0,-1 0 1 0 0,0 1-1 0 0,-5 5 0 0 0,7-6-13 0 0,-1 0 26 0 0,0-1-28 0 0,-10 7 29 0 0,10-6-22 0 0,-12 9 129 0 0,-53 40 111 0 0,66-49-216 0 0,-1 0-1 0 0,-24 22 8 0 0,2-1-26 0 0,23-20 15 0 0,-1-1 12 0 0,-21 22 81 0 0,1 0 1 0 0,-32 47 0 0 0,42-50-22 0 0,1 1-1 0 0,1 0 1 0 0,1 0-1 0 0,-11 35 1 0 0,20-54-86 0 0,-13 60 43 0 0,13-59-16 0 0,1 0-25 0 0,-3 13 17 0 0,3-12-27 0 0,-1-1 33 0 0,0 12 8 0 0,0-12-4 0 0,1 0-6 0 0,0 12-9 0 0,0-12 4 0 0,1 0-1 0 0,0 11-3 0 0,0-11-2 0 0,-1 0-3 0 0,3 11-2 0 0,-3-11 1 0 0,1 0-2 0 0,0 12-7 0 0,0-12 8 0 0,0-1 5 0 0,2 2-4 0 0,9 35 55 0 0,-9-27-75 0 0,2 5 19 0 0,0 0 0 0 0,15 32 1 0 0,-16-42-1 0 0,-1 0 1 0 0,1 0 0 0 0,0-1 0 0 0,1 0-1 0 0,6 8 1 0 0,11 16 13 0 0,20 20 42 0 0,3-2 50 0 0,-43-47-94 0 0,-2-2-12 0 0,1 0-1 0 0,-1 0 0 0 0,1 1 0 0 0,-1-1 0 0 0,0 0 1 0 0,1 0-1 0 0,-1 0 0 0 0,1 1 0 0 0,-1-1 0 0 0,1 0 1 0 0,-1 1-1 0 0,0-1 0 0 0,1 0 0 0 0,-1 1 0 0 0,1-1 1 0 0,-1 0-1 0 0,0 1 0 0 0,0-1 0 0 0,1 1 0 0 0,-1 0 1 0 0,10 9 20 0 0,5 2-17 0 0,-7-5 1 0 0,10 8 6 0 0,-9-8-29 0 0,-7-5 17 0 0,15 7 4 0 0,-5-3-4 0 0,2 2-3 0 0,-12-7 1 0 0,1 1-11 0 0,1 1 10 0 0,28 14 31 0 0,0-3-6 0 0,0-1 1 0 0,45 12-1 0 0,-45-16-42 0 0,-29-8 10 0 0,1 0 14 0 0,30 10 2 0 0,41 6 1 0 0,-72-16 2 0 0,2-1 11 0 0,66 10 10 0 0,285 14-4 0 0,-352-24-34 0 0,1 0 19 0 0,41 0-40 0 0,-42 0 33 0 0,1 0 13 0 0,86-11 35 0 0,-25 0 125 0 0,-1-3 1 0 0,108-38-1 0 0,-148 42-120 0 0,0-2 1 0 0,-1 0-1 0 0,34-24 0 0 0,-16 9-4 0 0,3-3-88 0 0,-4-1 121 0 0,44-43 0 0 0,-63 52 213 0 0,22-31-1 0 0,-26 27-96 0 0,-8 11-48 0 0,-1 0-1 0 0,0-1 1 0 0,9-20 0 0 0,-11 18-72 0 0,-3 10-65 0 0,-2 1 0 0 0,1-1-1 0 0,-1 0 1 0 0,2-10 0 0 0,-2-6 5 0 0,-1 20-29 0 0,0-1 6 0 0,2-38 20 0 0,-4 39-5 0 0,1 0 18 0 0,-5-35 222 0 0,5 36-200 0 0,0-1 0 0 0,-5-28 145 0 0,4 29-172 0 0,0 0-14 0 0,-12-29-41 0 0,-22-39-1 0 0,28 58 20 0 0,-15-17-8 0 0,13 17 15 0 0,5 10 5 0 0,0 0 1 0 0,1-1-1 0 0,-1 0 1 0 0,1 0-1 0 0,0 0 1 0 0,-4-6-1 0 0,-1-1-17 0 0,-1 0 0 0 0,-1 1 0 0 0,0 0 0 0 0,0 0 0 0 0,-16-10 0 0 0,-78-48-20 0 0,92 60 26 0 0,5 4 14 0 0,-47-24-41 0 0,-29-11 22 0 0,52 25 2 0 0,29 13 8 0 0,-27-9-17 0 0,7 1-541 0 0,0 2 1 0 0,-1 1 0 0 0,0 0 0 0 0,0 2 0 0 0,0 0 0 0 0,-25 1 0 0 0,-5 4-4372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0:52.0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1889 211 616 0 0,'3'-1'7525'0'0,"-2"1"-7458"0"0,0 0-1 0 0,-1 0 0 0 0,1 0 0 0 0,0 0 1 0 0,-1-1-1 0 0,1 1 0 0 0,0 0 0 0 0,-1 0 1 0 0,1-1-1 0 0,-1 1 0 0 0,1 0 0 0 0,0-1 1 0 0,-1 1-1 0 0,1-1 0 0 0,-1 1 0 0 0,1-1 1 0 0,-1 1-1 0 0,1-1 0 0 0,-1 1 1 0 0,1-1-1 0 0,-1 1 0 0 0,0-1 0 0 0,1 0 1 0 0,-1 1-1 0 0,0-1 0 0 0,1 0 0 0 0,-1 1 1 0 0,0-1-1 0 0,0 0 0 0 0,0 1 0 0 0,0-1 1 0 0,0 0-1 0 0,0 1 0 0 0,0-1 0 0 0,0 0 1 0 0,0 0-1 0 0,0 1 0 0 0,0-1 0 0 0,0 0 1 0 0,0 1-1 0 0,0-1 0 0 0,-1 0 0 0 0,1 1 1 0 0,0-1-1 0 0,0 0 0 0 0,-1 1 0 0 0,1-1 1 0 0,-1 1-1 0 0,1-1 0 0 0,-1 0 0 0 0,-11-15-19 0 0,3 7-32 0 0,1 6 9 0 0,-33-16-21 0 0,-2 2 1 0 0,-82-23-1 0 0,22 16 13 0 0,-139-20-19 0 0,210 40 9 0 0,0 1 0 0 0,-34 2 0 0 0,1-1-101 0 0,11 2 172 0 0,34 0-62 0 0,-8 2-10 0 0,24-1-45 0 0,-1-1 46 0 0,-13 0 7 0 0,13 0-6 0 0,1 0 7 0 0,-31 0 46 0 0,-137 11 207 0 0,97-1-294 0 0,70-9 32 0 0,2-1-3 0 0,-9 3-18 0 0,9-2 6 0 0,-2-1 10 0 0,-1 1 0 0 0,0 0 0 0 0,1 1 0 0 0,-1-1 1 0 0,1 1-1 0 0,-8 4 0 0 0,-20 6 4 0 0,-36 12 49 0 0,66-23-55 0 0,1-1 1 0 0,1 0 1 0 0,0 0-1 0 0,0 1 0 0 0,-1-1 1 0 0,1 0-1 0 0,0 0 1 0 0,0 1-1 0 0,-1-1 0 0 0,1 1 1 0 0,0-1-1 0 0,0 1 1 0 0,-2 1-1 0 0,1-1-1 0 0,-2 1-6 0 0,0-1-4 0 0,-22 9-14 0 0,-34 18 0 0 0,-42 22 70 0 0,47-20-108 0 0,7 0 62 0 0,37-23-7 0 0,0 2 0 0 0,0 0 0 0 0,1 0 0 0 0,0 1 0 0 0,0 0 0 0 0,-9 15 1 0 0,4-7 40 0 0,2-4-47 0 0,4-3 14 0 0,0 0 1 0 0,1 0-1 0 0,0 1 0 0 0,-10 21 1 0 0,12-24 7 0 0,1 1 0 0 0,0-1 1 0 0,0 1-1 0 0,1 0 0 0 0,0 1 0 0 0,1-1 1 0 0,-3 18-1 0 0,0 15-1 0 0,1 20-26 0 0,6-23 39 0 0,3 0 0 0 0,8 41 0 0 0,12 20 10 0 0,-23-96-25 0 0,0 1 0 0 0,1-1 0 0 0,0 0 0 0 0,-1 0 0 0 0,5 6 0 0 0,4 13 36 0 0,-2-6-7 0 0,0 0-1 0 0,2-1 1 0 0,22 30-1 0 0,-28-41-32 0 0,25 27-47 0 0,-8-9 2 0 0,1 0 0 0 0,42 37 0 0 0,-43-45 19 0 0,-9-6 17 0 0,0-1 0 0 0,2 0-1 0 0,14 8 1 0 0,99 41 51 0 0,-93-45-32 0 0,-14-5-5 0 0,6 1 4 0 0,44 16-30 0 0,-57-20 21 0 0,63 19 9 0 0,109 25-36 0 0,-80-23 8 0 0,-69-17 11 0 0,6 1-3 0 0,1-2-1 0 0,51 3 1 0 0,44-1-27 0 0,-78-8 9 0 0,-11-3 29 0 0,11-1 30 0 0,6-5-112 0 0,-57 6 97 0 0,14-1 19 0 0,18-6-31 0 0,21-6-11 0 0,142-36-20 0 0,-148 32 62 0 0,85-40 0 0 0,-105 42-29 0 0,-31 13-4 0 0,8-6-2 0 0,30-17 1 0 0,-29 19 6 0 0,-13 6-6 0 0,34-27 18 0 0,33-28-41 0 0,-47 38 43 0 0,-6 5-16 0 0,0 0-1 0 0,-1-1 1 0 0,-1-1 0 0 0,15-21-1 0 0,-17 24 21 0 0,-3 0-10 0 0,6-11 27 0 0,-7 13-36 0 0,-2 2 24 0 0,0 1-1 0 0,-1-1 0 0 0,0 0 0 0 0,4-14 1 0 0,0 1 1 0 0,9-30 0 0 0,0-17-44 0 0,-17 64 11 0 0,4-21 5 0 0,-2-16-33 0 0,-1 25 26 0 0,-2 0 0 0 0,0-1 0 0 0,-1 1-1 0 0,0 0 1 0 0,-1 0 0 0 0,-1 0 0 0 0,-1 0-1 0 0,0 1 1 0 0,-13-26 0 0 0,11 27 1 0 0,-1 0 1 0 0,0 1-1 0 0,-1 0 1 0 0,-1 0-1 0 0,0 1 1 0 0,0 0-1 0 0,-21-17 1 0 0,12 10 3 0 0,-15-11 0 0 0,-13-7 18 0 0,2-2-5 0 0,22 18-19 0 0,0 2 0 0 0,-1 0 0 0 0,-1 1 0 0 0,-35-17-1 0 0,45 27 8 0 0,-4-1 0 0 0,11 6-4 0 0,-8-6-1 0 0,-1 1 0 0 0,-1 1 0 0 0,1 1 0 0 0,-1 1 0 0 0,-22-5-1 0 0,-53-7-18 0 0,-148-27 34 0 0,190 35-29 0 0,13 2 28 0 0,11 1-368 0 0,-1 0 0 0 0,1 2 1 0 0,-32-1-1 0 0,20 3-1196 0 0,-1 1-990 0 0,8 0 589 0 0,4 0-159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14.1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1754 137 84 0 0,'0'0'7067'0'0,"-1"-3"-7023"0"0,-20-18 17 0 0,18 19-42 0 0,-27-14-13 0 0,18 11 17 0 0,-33-10 18 0 0,-16 0 81 0 0,-1 2 0 0 0,-72-5 0 0 0,49 8-18 0 0,73 8-85 0 0,-42-2 36 0 0,11 2 11 0 0,39 2-24 0 0,-2 1-20 0 0,-1-1 0 0 0,1 0-1 0 0,-1-1 1 0 0,-7 0-1 0 0,0-1-3 0 0,10 2 0 0 0,-21-2 4 0 0,20 2-10 0 0,0 0 5 0 0,-47-3 4 0 0,-35 0 12 0 0,71 3-30 0 0,12 0 3 0 0,0 0 6 0 0,-12 1-4 0 0,11-1-9 0 0,2 0 3 0 0,-11 0 1 0 0,11 0 5 0 0,-1 0-2 0 0,-86 3 102 0 0,86-3-94 0 0,0 0-6 0 0,-12 1 11 0 0,12-1 17 0 0,1 0-22 0 0,-63 7 61 0 0,63-6-39 0 0,-15 2 7 0 0,12-3-27 0 0,1 1-1 0 0,0-1 0 0 0,0 1 1 0 0,0 0-1 0 0,-7 3 1 0 0,8-3-13 0 0,0 0 23 0 0,1 0-16 0 0,-12 1 1 0 0,12-1 3 0 0,-1 0-4 0 0,-37 5 36 0 0,37-5-24 0 0,0-1-8 0 0,-9 2-10 0 0,10-1 9 0 0,-1-1 1 0 0,-10 1 3 0 0,2 0-4 0 0,9 0-17 0 0,-22 6 37 0 0,22-6-43 0 0,-15 5 52 0 0,2 0 4 0 0,13-5-22 0 0,-25 14 29 0 0,26-14-9 0 0,-21 14 126 0 0,18-11-128 0 0,-65 47 154 0 0,67-48-189 0 0,0-1 0 0 0,0 1 0 0 0,0 0 0 0 0,0 0 1 0 0,1 0-1 0 0,-3 4 0 0 0,-14 14 41 0 0,7-9 21 0 0,0 0 0 0 0,1 1 0 0 0,0 0 0 0 0,-17 30 0 0 0,3-5 5 0 0,12-18-49 0 0,1 1 1 0 0,-18 43-1 0 0,12-22 112 0 0,-9 22 109 0 0,19-47-173 0 0,-8 31 0 0 0,9-26-55 0 0,-3 15-21 0 0,9-34 6 0 0,-1 18 39 0 0,2-17-24 0 0,-1 0-18 0 0,-1 12 26 0 0,1-12-22 0 0,1 0 29 0 0,-7 37 8 0 0,6-37-54 0 0,0 0 22 0 0,-1 13-16 0 0,1-13 28 0 0,1 0-21 0 0,-2 12 18 0 0,2-12-16 0 0,0 0 19 0 0,0 11-10 0 0,0-11 5 0 0,-1 0-12 0 0,-1 12 16 0 0,1-12-26 0 0,1 0 12 0 0,0 11-11 0 0,0-11 11 0 0,0-1-31 0 0,-2 11 51 0 0,2-11 1 0 0,0 1 16 0 0,0 12-5 0 0,0-12 3 0 0,-1 0-9 0 0,-1 12 7 0 0,1-12-16 0 0,1 0-1 0 0,-3 29 54 0 0,2 41-1 0 0,2-45-61 0 0,-1-25-6 0 0,1 1-1 0 0,7 30-14 0 0,-8-30 8 0 0,0-1 8 0 0,1 0-2 0 0,3 10 6 0 0,1-1-25 0 0,0 0 1 0 0,11 19 0 0 0,-15-30 21 0 0,1 1-8 0 0,1 1 1 0 0,0-1 0 0 0,0 1 0 0 0,-1 0 0 0 0,1 0 0 0 0,2 7 0 0 0,-3-8 2 0 0,23 25 4 0 0,3-7 6 0 0,-12-9-11 0 0,98 57 17 0 0,-112-68-26 0 0,2 1 11 0 0,10 4-15 0 0,-10-4-34 0 0,11 6 62 0 0,-12-6-3 0 0,69 39 0 0 0,-69-39-12 0 0,0-1-8 0 0,12 5 26 0 0,6 3-8 0 0,-17-7-13 0 0,11 5-3 0 0,3 2 5 0 0,-15-7-12 0 0,0-1-4 0 0,61 34 37 0 0,-61-33-4 0 0,5 0-26 0 0,-1 1 0 0 0,1 0 0 0 0,-1 1 0 0 0,9 5-1 0 0,-11-7 18 0 0,-2 0-8 0 0,1-1 10 0 0,90 25-97 0 0,-74-23 106 0 0,-4 0-10 0 0,46 5-135 0 0,72-1 1 0 0,-77-5 77 0 0,-53-1 28 0 0,2-1 10 0 0,14 0-21 0 0,10 1 10 0 0,-25 0-9 0 0,0-1 13 0 0,184 0-165 0 0,-186 0 177 0 0,3 0-1 0 0,16 0-16 0 0,-11 0 19 0 0,9 0 2 0 0,39 0 4 0 0,-17-2 7 0 0,-38 2-19 0 0,1-1-8 0 0,83-5-73 0 0,-85 6 63 0 0,2-1 9 0 0,13-2 8 0 0,23-1-35 0 0,-1-1 16 0 0,-37 5 16 0 0,2-1-1 0 0,39-5-69 0 0,-41 6 47 0 0,2-1 8 0 0,12-1-21 0 0,-12 2 12 0 0,-1-1-5 0 0,14-2 18 0 0,-13 2 6 0 0,-1 1 4 0 0,10-3 4 0 0,-11 2-8 0 0,0 1 22 0 0,33-8-44 0 0,-32 7-6 0 0,0-1-52 0 0,32-8 97 0 0,2 0-25 0 0,-34 8 19 0 0,0 1 11 0 0,85-27-70 0 0,-86 27 53 0 0,1 0-37 0 0,10-3 55 0 0,-10 3 9 0 0,-1-1-7 0 0,12-4-8 0 0,-12 5 6 0 0,1-1-15 0 0,65-29-22 0 0,-66 30 41 0 0,0-1-26 0 0,11-4 24 0 0,-10 5-10 0 0,0-1-8 0 0,10-6 1 0 0,-10 7 14 0 0,-1-2-9 0 0,45-24 3 0 0,0-6-67 0 0,8-5 81 0 0,-54 36-4 0 0,-1 2-12 0 0,-1 0 1 0 0,1-1-1 0 0,-1 1 1 0 0,1 0-1 0 0,0 0 0 0 0,-1-1 1 0 0,1 1-1 0 0,-1 0 1 0 0,1-1-1 0 0,-1 1 1 0 0,1 0-1 0 0,-1-1 0 0 0,1 1 1 0 0,-1-1-1 0 0,0 1 1 0 0,1-1-1 0 0,-1 1 1 0 0,1-2-1 0 0,7-7 25 0 0,2-1-39 0 0,-1 0 0 0 0,-1-1-1 0 0,1 0 1 0 0,-2 0 0 0 0,0 0-1 0 0,0-1 1 0 0,-1 0 0 0 0,8-22-1 0 0,4-4-24 0 0,-10 8 13 0 0,-2-1 0 0 0,-2 0 1 0 0,0 0-1 0 0,-2 0 1 0 0,-3-35-1 0 0,1 53 49 0 0,-7-46-39 0 0,5 47 32 0 0,-4-17 20 0 0,-1 1 0 0 0,-22-54 0 0 0,22 63-16 0 0,-24-49-5 0 0,14 36 195 0 0,-38-51 1 0 0,15 25-172 0 0,33 48-41 0 0,0 1 1 0 0,0 0-1 0 0,-1 0 0 0 0,-15-13 1 0 0,-40-32 11 0 0,-31-29 13 0 0,47 47 74 0 0,33 24-80 0 0,-4-3 22 0 0,0 1 0 0 0,-1 1 1 0 0,0 1-1 0 0,-30-14 0 0 0,45 23-32 0 0,-35-12 17 0 0,7 4-2 0 0,-4-1-35 0 0,27 10 10 0 0,-9-1-71 0 0,-41-6-338 0 0,40 6-45 0 0,6 2 105 0 0,0 1-351 0 0,-37 1-3442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3.591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0 0 24 0 0,'0'0'4635'0'0,"3"2"-4474"0"0,8 1 147 0 0,0 0 0 0 0,0 0 0 0 0,20 1-1 0 0,102 8 566 0 0,13 3-616 0 0,-57-3-235 0 0,-20 1-53 0 0,72 21 0 0 0,-101-22 41 0 0,-37-11-18 0 0,1 1 12 0 0,10 2-7 0 0,-10-3 21 0 0,-1 0-11 0 0,11 4-24 0 0,-10-4 16 0 0,0 0-8 0 0,10 3-4 0 0,-10-3 39 0 0,12 7-37 0 0,-2-4 27 0 0,-11-3-3 0 0,13 9-28 0 0,-2-5 9 0 0,-11-4 13 0 0,15 8-25 0 0,-15-7 20 0 0,34 19-48 0 0,-35-19 44 0 0,1-1-8 0 0,34 25-11 0 0,-34-24 18 0 0,-1 0-17 0 0,34 29 33 0 0,-7 1-7 0 0,-27-30-15 0 0,0 0 2 0 0,4 5-8 0 0,-4-5 35 0 0,-1 1-13 0 0,21 37-47 0 0,-21-37 49 0 0,0-2-58 0 0,-1 1 51 0 0,1-1 0 0 0,0 0 1 0 0,0 1-1 0 0,-1-1 1 0 0,1 1-1 0 0,-1-1 0 0 0,1 1 1 0 0,-1-1-1 0 0,0 1 1 0 0,1 1-1 0 0,4 12-32 0 0,1 17 25 0 0,-5-29 17 0 0,-1-3-42 0 0,1 1 28 0 0,-1 0-1 0 0,1 0 1 0 0,-1 0-1 0 0,0 0 1 0 0,0 0 0 0 0,1 0-1 0 0,-1 0 1 0 0,0 0 0 0 0,0-1-1 0 0,0 1 1 0 0,0 0-1 0 0,0 0 1 0 0,0 0 0 0 0,0 0-1 0 0,0 0 1 0 0,-1 0 0 0 0,1 0-1 0 0,0 0 1 0 0,-1 1-1 0 0,-3 13 9 0 0,3-12 51 0 0,-1 0-100 0 0,1 1 1 0 0,-1-1-1 0 0,1 1 0 0 0,-1-1 1 0 0,1 1-1 0 0,-1 4 0 0 0,1-5-77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4.16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66 192 804 0 0,'0'0'2850'0'0,"-3"-1"-2043"0"0,-43-15 4674 0 0,44 15-4657 0 0,-1 0-804 0 0,-8-1-10 0 0,13 8 3 0 0,21 16 4 0 0,-21-21-17 0 0,14 13 13 0 0,1-2 0 0 0,1 0 0 0 0,27 13 0 0 0,-36-20-45 0 0,-1 0 8 0 0,0-1-1 0 0,1-1 1 0 0,-1 1 0 0 0,1-1 0 0 0,-1-1 0 0 0,16 3-1 0 0,-11-1 36 0 0,-9-4 92 0 0,0 1-1 0 0,13 1-19 0 0,-13-1-19 0 0,-1-3-28 0 0,6-3 49 0 0,-1 0 0 0 0,0 0 1 0 0,0-1-1 0 0,-1 1 0 0 0,0-2 0 0 0,0 1 1 0 0,0-1-1 0 0,0 0 0 0 0,-1-1 0 0 0,-1 0 1 0 0,8-12-1 0 0,20-47 377 0 0,1-5-338 0 0,-33 69-134 0 0,6-14-70 0 0,-5 14-26 0 0,5-16-474 0 0,-6 16 312 0 0,9-21-2108 0 0,-9 22 1611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7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5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78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3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60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5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195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52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00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78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2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9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53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34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88A2CF-24B5-4D56-8718-3445132DF790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10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52.png"/><Relationship Id="rId7" Type="http://schemas.openxmlformats.org/officeDocument/2006/relationships/customXml" Target="../ink/ink23.xml"/><Relationship Id="rId12" Type="http://schemas.openxmlformats.org/officeDocument/2006/relationships/image" Target="../media/image41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54.pn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customXml" Target="../ink/ink25.xml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customXml" Target="../ink/ink38.xml"/><Relationship Id="rId40" Type="http://schemas.openxmlformats.org/officeDocument/2006/relationships/image" Target="../media/image55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37.png"/><Relationship Id="rId9" Type="http://schemas.openxmlformats.org/officeDocument/2006/relationships/customXml" Target="../ink/ink24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33.xml"/><Relationship Id="rId30" Type="http://schemas.openxmlformats.org/officeDocument/2006/relationships/image" Target="../media/image50.png"/><Relationship Id="rId35" Type="http://schemas.openxmlformats.org/officeDocument/2006/relationships/customXml" Target="../ink/ink37.xml"/><Relationship Id="rId8" Type="http://schemas.openxmlformats.org/officeDocument/2006/relationships/image" Target="../media/image39.png"/><Relationship Id="rId3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s.org.in/rajasthan/udaipu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D72EE-1C68-40E3-8F50-2F6CF47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08" y="1809972"/>
            <a:ext cx="2565724" cy="24882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6866C9-4DB1-4988-A484-898E83B2BD3D}"/>
              </a:ext>
            </a:extLst>
          </p:cNvPr>
          <p:cNvSpPr txBox="1"/>
          <p:nvPr/>
        </p:nvSpPr>
        <p:spPr>
          <a:xfrm>
            <a:off x="6935054" y="4872757"/>
            <a:ext cx="5010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Mahesh Purbia</a:t>
            </a:r>
          </a:p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 No : 21222004</a:t>
            </a:r>
          </a:p>
          <a:p>
            <a:r>
              <a:rPr lang="en-IN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M.Tech</a:t>
            </a:r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</a:t>
            </a:r>
            <a:r>
              <a:rPr lang="en-IN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Year)</a:t>
            </a:r>
          </a:p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Sciences and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3E6D3-2207-452D-A260-7D0AFAC924A5}"/>
              </a:ext>
            </a:extLst>
          </p:cNvPr>
          <p:cNvSpPr txBox="1"/>
          <p:nvPr/>
        </p:nvSpPr>
        <p:spPr>
          <a:xfrm>
            <a:off x="246582" y="4784012"/>
            <a:ext cx="5674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</a:t>
            </a:r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Ajinkya </a:t>
            </a:r>
            <a:r>
              <a:rPr lang="en-IN" sz="20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Tanksale</a:t>
            </a:r>
            <a:endParaRPr lang="en-IN" sz="20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Facility Location Models and Algorithms</a:t>
            </a:r>
          </a:p>
          <a:p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D0328-9397-4625-9A63-79AEC68B4F79}"/>
              </a:ext>
            </a:extLst>
          </p:cNvPr>
          <p:cNvSpPr txBox="1"/>
          <p:nvPr/>
        </p:nvSpPr>
        <p:spPr>
          <a:xfrm>
            <a:off x="366504" y="307860"/>
            <a:ext cx="10066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Application of the p-Median algorithm to Allocate school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2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71EC60-B4F5-48B2-84FC-8246C60A4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53745"/>
              </p:ext>
            </p:extLst>
          </p:nvPr>
        </p:nvGraphicFramePr>
        <p:xfrm>
          <a:off x="304800" y="1000020"/>
          <a:ext cx="11317513" cy="566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01">
                  <a:extLst>
                    <a:ext uri="{9D8B030D-6E8A-4147-A177-3AD203B41FA5}">
                      <a16:colId xmlns:a16="http://schemas.microsoft.com/office/drawing/2014/main" val="2027186003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767190660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2214781739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245559338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757234581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929265304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885741411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540731523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879043072"/>
                    </a:ext>
                  </a:extLst>
                </a:gridCol>
              </a:tblGrid>
              <a:tr h="849479">
                <a:tc>
                  <a:txBody>
                    <a:bodyPr/>
                    <a:lstStyle/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goverdhan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Villas)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savina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(sec 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Sec.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Cap. Tow (Sec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Studykul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UIHM</a:t>
                      </a:r>
                    </a:p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 3 )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60209"/>
                  </a:ext>
                </a:extLst>
              </a:tr>
              <a:tr h="8062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goverdhan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Villas)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65542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35546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savina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04047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(Sec11)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111736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Sec.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84157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Cap. Tow (Sec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71373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StudyKul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53958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UIHM </a:t>
                      </a:r>
                    </a:p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810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69866E-1A90-4597-B6CD-3AF7CAAEE539}"/>
              </a:ext>
            </a:extLst>
          </p:cNvPr>
          <p:cNvSpPr txBox="1"/>
          <p:nvPr/>
        </p:nvSpPr>
        <p:spPr>
          <a:xfrm>
            <a:off x="192313" y="197300"/>
            <a:ext cx="1019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 : Distance between schools and sites (Km)</a:t>
            </a:r>
          </a:p>
        </p:txBody>
      </p:sp>
    </p:spTree>
    <p:extLst>
      <p:ext uri="{BB962C8B-B14F-4D97-AF65-F5344CB8AC3E}">
        <p14:creationId xmlns:p14="http://schemas.microsoft.com/office/powerpoint/2010/main" val="306912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9EC80-8339-44AF-AFAF-A3AA891C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09"/>
            <a:ext cx="12202886" cy="5878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1AED88-58E9-46B9-BED6-22072860622D}"/>
                  </a:ext>
                </a:extLst>
              </p14:cNvPr>
              <p14:cNvContentPartPr/>
              <p14:nvPr/>
            </p14:nvContentPartPr>
            <p14:xfrm>
              <a:off x="2822160" y="5328771"/>
              <a:ext cx="636840" cy="54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1AED88-58E9-46B9-BED6-2207286062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6520" y="5292771"/>
                <a:ext cx="708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3EF4A8-3139-4FB7-975E-A3502DA5C6F6}"/>
                  </a:ext>
                </a:extLst>
              </p14:cNvPr>
              <p14:cNvContentPartPr/>
              <p14:nvPr/>
            </p14:nvContentPartPr>
            <p14:xfrm>
              <a:off x="2504640" y="4438131"/>
              <a:ext cx="15840" cy="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3EF4A8-3139-4FB7-975E-A3502DA5C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9000" y="4402131"/>
                <a:ext cx="87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63430D-4558-4235-B580-570E1E1EA9D8}"/>
                  </a:ext>
                </a:extLst>
              </p14:cNvPr>
              <p14:cNvContentPartPr/>
              <p14:nvPr/>
            </p14:nvContentPartPr>
            <p14:xfrm>
              <a:off x="1774920" y="4415451"/>
              <a:ext cx="1312200" cy="10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63430D-4558-4235-B580-570E1E1EA9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9280" y="4379451"/>
                <a:ext cx="138384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A0AD83-5A88-4F5A-BB33-71E4DB08CCA0}"/>
                  </a:ext>
                </a:extLst>
              </p14:cNvPr>
              <p14:cNvContentPartPr/>
              <p14:nvPr/>
            </p14:nvContentPartPr>
            <p14:xfrm>
              <a:off x="5642760" y="4325091"/>
              <a:ext cx="639000" cy="51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A0AD83-5A88-4F5A-BB33-71E4DB08CC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7120" y="4289091"/>
                <a:ext cx="7106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E2CC4A-9D14-4A1C-9095-CED1ACDA1309}"/>
                  </a:ext>
                </a:extLst>
              </p14:cNvPr>
              <p14:cNvContentPartPr/>
              <p14:nvPr/>
            </p14:nvContentPartPr>
            <p14:xfrm>
              <a:off x="4180080" y="3674931"/>
              <a:ext cx="546480" cy="64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E2CC4A-9D14-4A1C-9095-CED1ACDA13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4440" y="3638931"/>
                <a:ext cx="61812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5BB52-1A55-4F3C-966F-B83CB5DFCF9D}"/>
                  </a:ext>
                </a:extLst>
              </p14:cNvPr>
              <p14:cNvContentPartPr/>
              <p14:nvPr/>
            </p14:nvContentPartPr>
            <p14:xfrm>
              <a:off x="3733680" y="4947891"/>
              <a:ext cx="1279800" cy="89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5BB52-1A55-4F3C-966F-B83CB5DFCF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8040" y="4912251"/>
                <a:ext cx="135144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81AD67-E86B-49D1-8E2F-663C80969A3B}"/>
                  </a:ext>
                </a:extLst>
              </p14:cNvPr>
              <p14:cNvContentPartPr/>
              <p14:nvPr/>
            </p14:nvContentPartPr>
            <p14:xfrm>
              <a:off x="4340280" y="5783451"/>
              <a:ext cx="638280" cy="59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81AD67-E86B-49D1-8E2F-663C80969A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4640" y="5747451"/>
                <a:ext cx="709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24117A-6B1B-4CEE-8C79-B4DC32167F06}"/>
                  </a:ext>
                </a:extLst>
              </p14:cNvPr>
              <p14:cNvContentPartPr/>
              <p14:nvPr/>
            </p14:nvContentPartPr>
            <p14:xfrm>
              <a:off x="7766400" y="2869251"/>
              <a:ext cx="1321200" cy="677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24117A-6B1B-4CEE-8C79-B4DC32167F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30400" y="2833251"/>
                <a:ext cx="139284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BAEE7B-C1FA-47F7-8C60-6B289AA126BB}"/>
                  </a:ext>
                </a:extLst>
              </p14:cNvPr>
              <p14:cNvContentPartPr/>
              <p14:nvPr/>
            </p14:nvContentPartPr>
            <p14:xfrm>
              <a:off x="9096600" y="1355091"/>
              <a:ext cx="794520" cy="768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BAEE7B-C1FA-47F7-8C60-6B289AA126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0600" y="1319091"/>
                <a:ext cx="866160" cy="84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2983CBF-E643-40B9-81CD-3706D52AA9E1}"/>
              </a:ext>
            </a:extLst>
          </p:cNvPr>
          <p:cNvGrpSpPr/>
          <p:nvPr/>
        </p:nvGrpSpPr>
        <p:grpSpPr>
          <a:xfrm>
            <a:off x="3231480" y="5049411"/>
            <a:ext cx="197280" cy="197280"/>
            <a:chOff x="3231480" y="5049411"/>
            <a:chExt cx="19728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1E1DC-5F27-423A-88C9-10A4F944A7A9}"/>
                    </a:ext>
                  </a:extLst>
                </p14:cNvPr>
                <p14:cNvContentPartPr/>
                <p14:nvPr/>
              </p14:nvContentPartPr>
              <p14:xfrm>
                <a:off x="3300600" y="5081811"/>
                <a:ext cx="37440" cy="14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1E1DC-5F27-423A-88C9-10A4F944A7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82960" y="5064171"/>
                  <a:ext cx="73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191C04-0510-4CF4-99B7-39C6E7E7D01C}"/>
                    </a:ext>
                  </a:extLst>
                </p14:cNvPr>
                <p14:cNvContentPartPr/>
                <p14:nvPr/>
              </p14:nvContentPartPr>
              <p14:xfrm>
                <a:off x="3231480" y="5049411"/>
                <a:ext cx="197280" cy="19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191C04-0510-4CF4-99B7-39C6E7E7D0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13480" y="5031411"/>
                  <a:ext cx="2329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51A7A6D-9024-4076-B387-24E68AAFA3A2}"/>
                  </a:ext>
                </a:extLst>
              </p14:cNvPr>
              <p14:cNvContentPartPr/>
              <p14:nvPr/>
            </p14:nvContentPartPr>
            <p14:xfrm>
              <a:off x="1602480" y="4352451"/>
              <a:ext cx="202320" cy="27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51A7A6D-9024-4076-B387-24E68AAFA3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84840" y="4334451"/>
                <a:ext cx="237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BD41C5-B62C-4DFD-8A66-61193E79E0FF}"/>
                  </a:ext>
                </a:extLst>
              </p14:cNvPr>
              <p14:cNvContentPartPr/>
              <p14:nvPr/>
            </p14:nvContentPartPr>
            <p14:xfrm>
              <a:off x="6233880" y="4149051"/>
              <a:ext cx="178560" cy="214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BD41C5-B62C-4DFD-8A66-61193E79E0F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15880" y="4131411"/>
                <a:ext cx="214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598D0F-DCA0-49CE-8F6A-8309DCD2D85C}"/>
                  </a:ext>
                </a:extLst>
              </p14:cNvPr>
              <p14:cNvContentPartPr/>
              <p14:nvPr/>
            </p14:nvContentPartPr>
            <p14:xfrm>
              <a:off x="4310040" y="3340851"/>
              <a:ext cx="116640" cy="26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598D0F-DCA0-49CE-8F6A-8309DCD2D85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92040" y="3323211"/>
                <a:ext cx="1522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72A2A4A-D458-453C-B10F-37073E8C6EA5}"/>
                  </a:ext>
                </a:extLst>
              </p14:cNvPr>
              <p14:cNvContentPartPr/>
              <p14:nvPr/>
            </p14:nvContentPartPr>
            <p14:xfrm>
              <a:off x="8284080" y="2522211"/>
              <a:ext cx="210960" cy="18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72A2A4A-D458-453C-B10F-37073E8C6E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6080" y="2504571"/>
                <a:ext cx="2466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EA1925-C9CC-49E1-B3C6-9B9C2CEEF2CE}"/>
                  </a:ext>
                </a:extLst>
              </p14:cNvPr>
              <p14:cNvContentPartPr/>
              <p14:nvPr/>
            </p14:nvContentPartPr>
            <p14:xfrm>
              <a:off x="4298520" y="6355851"/>
              <a:ext cx="158040" cy="242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EA1925-C9CC-49E1-B3C6-9B9C2CEEF2C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0880" y="6338211"/>
                <a:ext cx="19368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B52DF0E-DBF9-4CD4-90E4-5AC3AFEBA524}"/>
              </a:ext>
            </a:extLst>
          </p:cNvPr>
          <p:cNvGrpSpPr/>
          <p:nvPr/>
        </p:nvGrpSpPr>
        <p:grpSpPr>
          <a:xfrm>
            <a:off x="4454400" y="4772211"/>
            <a:ext cx="186840" cy="213120"/>
            <a:chOff x="4454400" y="4772211"/>
            <a:chExt cx="1868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B601B1-83FC-403E-8959-3FF7DF5C1483}"/>
                    </a:ext>
                  </a:extLst>
                </p14:cNvPr>
                <p14:cNvContentPartPr/>
                <p14:nvPr/>
              </p14:nvContentPartPr>
              <p14:xfrm>
                <a:off x="4454400" y="4772211"/>
                <a:ext cx="150120" cy="21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B601B1-83FC-403E-8959-3FF7DF5C14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36400" y="4754571"/>
                  <a:ext cx="185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96AB5A-093C-4B69-BA99-6A75F026D498}"/>
                    </a:ext>
                  </a:extLst>
                </p14:cNvPr>
                <p14:cNvContentPartPr/>
                <p14:nvPr/>
              </p14:nvContentPartPr>
              <p14:xfrm>
                <a:off x="4501920" y="4858251"/>
                <a:ext cx="139320" cy="3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96AB5A-093C-4B69-BA99-6A75F026D4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84280" y="4840251"/>
                  <a:ext cx="17496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E2AFD0-1E5F-475C-A628-A52B765D5818}"/>
                  </a:ext>
                </a:extLst>
              </p14:cNvPr>
              <p14:cNvContentPartPr/>
              <p14:nvPr/>
            </p14:nvContentPartPr>
            <p14:xfrm>
              <a:off x="8950440" y="1176891"/>
              <a:ext cx="181080" cy="242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E2AFD0-1E5F-475C-A628-A52B765D58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32440" y="1159251"/>
                <a:ext cx="216720" cy="2779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6E78F5D-0C0C-43B9-A710-08D41CEC9CE4}"/>
              </a:ext>
            </a:extLst>
          </p:cNvPr>
          <p:cNvSpPr txBox="1"/>
          <p:nvPr/>
        </p:nvSpPr>
        <p:spPr>
          <a:xfrm>
            <a:off x="119743" y="141513"/>
            <a:ext cx="105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: Facility location for </a:t>
            </a:r>
            <a:r>
              <a:rPr lang="en-I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</a:t>
            </a:r>
          </a:p>
        </p:txBody>
      </p:sp>
    </p:spTree>
    <p:extLst>
      <p:ext uri="{BB962C8B-B14F-4D97-AF65-F5344CB8AC3E}">
        <p14:creationId xmlns:p14="http://schemas.microsoft.com/office/powerpoint/2010/main" val="165552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BD547-CFF6-4D65-A83B-90F8BD66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940"/>
            <a:ext cx="12192000" cy="5545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2A2DC-E94B-4900-9547-DE27CCE9D93E}"/>
              </a:ext>
            </a:extLst>
          </p:cNvPr>
          <p:cNvSpPr txBox="1"/>
          <p:nvPr/>
        </p:nvSpPr>
        <p:spPr>
          <a:xfrm>
            <a:off x="87086" y="108857"/>
            <a:ext cx="1029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IBM-CPLEX Implementation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195765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73EB4-D02B-4C55-BF86-1C0CDA7D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03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C6322-3EAB-42D4-8951-A42917BD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396"/>
            <a:ext cx="12192000" cy="355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089CA-81D9-440F-85D8-33976DB1655B}"/>
              </a:ext>
            </a:extLst>
          </p:cNvPr>
          <p:cNvSpPr txBox="1"/>
          <p:nvPr/>
        </p:nvSpPr>
        <p:spPr>
          <a:xfrm>
            <a:off x="130629" y="2703245"/>
            <a:ext cx="1009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DATA:</a:t>
            </a:r>
          </a:p>
        </p:txBody>
      </p:sp>
    </p:spTree>
    <p:extLst>
      <p:ext uri="{BB962C8B-B14F-4D97-AF65-F5344CB8AC3E}">
        <p14:creationId xmlns:p14="http://schemas.microsoft.com/office/powerpoint/2010/main" val="422796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669D2-278D-40AA-832F-8208AB9F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9971314" cy="6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6E0E5-3502-47EB-A6A0-EF65E9324014}"/>
              </a:ext>
            </a:extLst>
          </p:cNvPr>
          <p:cNvSpPr txBox="1"/>
          <p:nvPr/>
        </p:nvSpPr>
        <p:spPr>
          <a:xfrm>
            <a:off x="141514" y="261257"/>
            <a:ext cx="100692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for the school location in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 of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 Udaipur District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students are assigned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 school within  the maximum distance of 3 km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0955765-106A-41AE-ADDE-DF3CBA29E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41877"/>
              </p:ext>
            </p:extLst>
          </p:nvPr>
        </p:nvGraphicFramePr>
        <p:xfrm>
          <a:off x="743857" y="1492552"/>
          <a:ext cx="8864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591">
                  <a:extLst>
                    <a:ext uri="{9D8B030D-6E8A-4147-A177-3AD203B41FA5}">
                      <a16:colId xmlns:a16="http://schemas.microsoft.com/office/drawing/2014/main" val="1079443490"/>
                    </a:ext>
                  </a:extLst>
                </a:gridCol>
                <a:gridCol w="6225008">
                  <a:extLst>
                    <a:ext uri="{9D8B030D-6E8A-4147-A177-3AD203B41FA5}">
                      <a16:colId xmlns:a16="http://schemas.microsoft.com/office/drawing/2014/main" val="2720523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Demand Points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8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GGS_GV 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GGS_GV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69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KV_2        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KV_2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3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GSS_Sec11   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GSS_Savina</a:t>
                      </a:r>
                      <a:r>
                        <a:rPr lang="en-IN" dirty="0"/>
                        <a:t>, GSS_Sec11,Cap_Tower,StudykulLibrary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90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UIHM             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Sec_5, UIHM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3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10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29FB9-6660-498B-8B8C-DBBCDC13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827314"/>
            <a:ext cx="9046028" cy="54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EA3C-E0A4-4B2D-BD51-861381B8FC1F}"/>
              </a:ext>
            </a:extLst>
          </p:cNvPr>
          <p:cNvSpPr txBox="1"/>
          <p:nvPr/>
        </p:nvSpPr>
        <p:spPr>
          <a:xfrm>
            <a:off x="76200" y="266968"/>
            <a:ext cx="1199088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:  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Propose an School-allocation model using p median algorithm considering 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maximum standard distance required between students and school in context Rajasthan(India).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What is the importance of such consideration (Minimum distance of Travelled.)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Students after their basic secondary education moving to high schools, felt need of school facility located nearest to them.  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Many parents don’t allow their daughters specifically to leave home to study in a town.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Fact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2011 population census literacy rate;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Rajasthan :                 Male =  79.2                     	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  52.1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Udaipur :		    Male =  74.7			       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  48.4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36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255E-62C0-4185-A359-A93F7B05FD28}"/>
              </a:ext>
            </a:extLst>
          </p:cNvPr>
          <p:cNvSpPr txBox="1"/>
          <p:nvPr/>
        </p:nvSpPr>
        <p:spPr>
          <a:xfrm>
            <a:off x="424542" y="228909"/>
            <a:ext cx="115279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of Blocks of Udaipur District</a:t>
            </a:r>
          </a:p>
          <a:p>
            <a:endParaRPr lang="en-IN" dirty="0"/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All The schools in the district are divided into different  blocks.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There are total 17 Blocks in the District.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This Blocks are further Divided into clusters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Source : </a:t>
            </a:r>
            <a:r>
              <a:rPr lang="en-IN" dirty="0">
                <a:hlinkClick r:id="rId2"/>
              </a:rPr>
              <a:t>https://schools.org.in/rajasthan/udaipur</a:t>
            </a:r>
            <a:endParaRPr lang="en-IN" dirty="0"/>
          </a:p>
          <a:p>
            <a:pPr marL="446088"/>
            <a:endParaRPr lang="en-IN" dirty="0"/>
          </a:p>
          <a:p>
            <a:pPr marL="446088"/>
            <a:r>
              <a:rPr lang="en-IN" dirty="0"/>
              <a:t>For </a:t>
            </a:r>
            <a:r>
              <a:rPr lang="en-IN" dirty="0" err="1"/>
              <a:t>e.g</a:t>
            </a:r>
            <a:r>
              <a:rPr lang="en-IN" dirty="0"/>
              <a:t>                                               </a:t>
            </a:r>
          </a:p>
          <a:p>
            <a:pPr marL="446088"/>
            <a:r>
              <a:rPr lang="en-IN" dirty="0"/>
              <a:t>	                                                             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6833F-2B96-4197-9A98-038FEA727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37933"/>
              </p:ext>
            </p:extLst>
          </p:nvPr>
        </p:nvGraphicFramePr>
        <p:xfrm>
          <a:off x="529771" y="3080817"/>
          <a:ext cx="3378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315">
                  <a:extLst>
                    <a:ext uri="{9D8B030D-6E8A-4147-A177-3AD203B41FA5}">
                      <a16:colId xmlns:a16="http://schemas.microsoft.com/office/drawing/2014/main" val="2816605375"/>
                    </a:ext>
                  </a:extLst>
                </a:gridCol>
                <a:gridCol w="1915885">
                  <a:extLst>
                    <a:ext uri="{9D8B030D-6E8A-4147-A177-3AD203B41FA5}">
                      <a16:colId xmlns:a16="http://schemas.microsoft.com/office/drawing/2014/main" val="210065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0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 err="1"/>
                        <a:t>Girwa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Gogunda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Mavli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8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Jhadol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Bhinder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48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Salumber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0368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04E216-3B78-41AB-8C78-4475990A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88279"/>
              </p:ext>
            </p:extLst>
          </p:nvPr>
        </p:nvGraphicFramePr>
        <p:xfrm>
          <a:off x="4653643" y="3451657"/>
          <a:ext cx="701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471">
                  <a:extLst>
                    <a:ext uri="{9D8B030D-6E8A-4147-A177-3AD203B41FA5}">
                      <a16:colId xmlns:a16="http://schemas.microsoft.com/office/drawing/2014/main" val="2816605375"/>
                    </a:ext>
                  </a:extLst>
                </a:gridCol>
                <a:gridCol w="1774372">
                  <a:extLst>
                    <a:ext uri="{9D8B030D-6E8A-4147-A177-3AD203B41FA5}">
                      <a16:colId xmlns:a16="http://schemas.microsoft.com/office/drawing/2014/main" val="210065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schools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0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G.g.u.p.s.lakad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G.u.p.s.aayad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G.u.p.s.govardhan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Vilas 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Gramin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8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G.u.p.s.sec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11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G.u.p.s.suraj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Pol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Tekri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481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A2662A-80B9-44F0-8D3D-834C9EAB8CEB}"/>
              </a:ext>
            </a:extLst>
          </p:cNvPr>
          <p:cNvSpPr txBox="1"/>
          <p:nvPr/>
        </p:nvSpPr>
        <p:spPr>
          <a:xfrm>
            <a:off x="4256315" y="290656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of schools in the </a:t>
            </a:r>
            <a:r>
              <a:rPr lang="en-IN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227878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55123-8419-4364-AB86-3B3DDD4C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92"/>
            <a:ext cx="12192000" cy="684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54713D-04BD-40AD-8D69-961000D2AE0A}"/>
                  </a:ext>
                </a:extLst>
              </p14:cNvPr>
              <p14:cNvContentPartPr/>
              <p14:nvPr/>
            </p14:nvContentPartPr>
            <p14:xfrm>
              <a:off x="1732800" y="1551291"/>
              <a:ext cx="2880" cy="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54713D-04BD-40AD-8D69-961000D2AE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3800" y="1542291"/>
                <a:ext cx="20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6CEFAD-D0A2-4C51-B21A-338093993F95}"/>
                  </a:ext>
                </a:extLst>
              </p14:cNvPr>
              <p14:cNvContentPartPr/>
              <p14:nvPr/>
            </p14:nvContentPartPr>
            <p14:xfrm>
              <a:off x="2088462" y="244311"/>
              <a:ext cx="823320" cy="619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6CEFAD-D0A2-4C51-B21A-338093993F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462" y="208671"/>
                <a:ext cx="8949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99BCE9-8ADE-4D77-9321-E8D52C9C065B}"/>
                  </a:ext>
                </a:extLst>
              </p14:cNvPr>
              <p14:cNvContentPartPr/>
              <p14:nvPr/>
            </p14:nvContentPartPr>
            <p14:xfrm>
              <a:off x="2136342" y="3849633"/>
              <a:ext cx="775440" cy="59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99BCE9-8ADE-4D77-9321-E8D52C9C06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0702" y="3813633"/>
                <a:ext cx="84708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A87718-EAAA-494F-A557-04055C684F9B}"/>
                  </a:ext>
                </a:extLst>
              </p14:cNvPr>
              <p14:cNvContentPartPr/>
              <p14:nvPr/>
            </p14:nvContentPartPr>
            <p14:xfrm>
              <a:off x="6437640" y="5943651"/>
              <a:ext cx="980640" cy="64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A87718-EAAA-494F-A557-04055C684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1640" y="5908011"/>
                <a:ext cx="105228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735836-033F-4D99-A718-902B70DCFED6}"/>
                  </a:ext>
                </a:extLst>
              </p14:cNvPr>
              <p14:cNvContentPartPr/>
              <p14:nvPr/>
            </p14:nvContentPartPr>
            <p14:xfrm>
              <a:off x="6096000" y="-39952"/>
              <a:ext cx="735120" cy="466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735836-033F-4D99-A718-902B70DCFE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0000" y="-75592"/>
                <a:ext cx="8067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86AAB5-453D-482F-B1C9-1206395F8F63}"/>
                  </a:ext>
                </a:extLst>
              </p14:cNvPr>
              <p14:cNvContentPartPr/>
              <p14:nvPr/>
            </p14:nvContentPartPr>
            <p14:xfrm>
              <a:off x="7797000" y="2589103"/>
              <a:ext cx="923760" cy="55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86AAB5-453D-482F-B1C9-1206395F8F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1000" y="2553463"/>
                <a:ext cx="9954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207F1B-5EC3-44AC-B82E-18A457DA1B8A}"/>
                  </a:ext>
                </a:extLst>
              </p14:cNvPr>
              <p14:cNvContentPartPr/>
              <p14:nvPr/>
            </p14:nvContentPartPr>
            <p14:xfrm>
              <a:off x="3677880" y="1784143"/>
              <a:ext cx="859680" cy="57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207F1B-5EC3-44AC-B82E-18A457DA1B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41880" y="1748143"/>
                <a:ext cx="9313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30C6593-F533-4526-A4AC-9613C91DBA05}"/>
              </a:ext>
            </a:extLst>
          </p:cNvPr>
          <p:cNvGrpSpPr/>
          <p:nvPr/>
        </p:nvGrpSpPr>
        <p:grpSpPr>
          <a:xfrm>
            <a:off x="4384560" y="2158903"/>
            <a:ext cx="785160" cy="489960"/>
            <a:chOff x="4384560" y="2158903"/>
            <a:chExt cx="78516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704657-8EAF-4F1A-BDBB-BEAD934E1189}"/>
                    </a:ext>
                  </a:extLst>
                </p14:cNvPr>
                <p14:cNvContentPartPr/>
                <p14:nvPr/>
              </p14:nvContentPartPr>
              <p14:xfrm>
                <a:off x="4384560" y="2158903"/>
                <a:ext cx="377280" cy="17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704657-8EAF-4F1A-BDBB-BEAD934E11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6560" y="2140903"/>
                  <a:ext cx="412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17DDB6-46D3-4BF9-BF62-7D6B8022ABC3}"/>
                    </a:ext>
                  </a:extLst>
                </p14:cNvPr>
                <p14:cNvContentPartPr/>
                <p14:nvPr/>
              </p14:nvContentPartPr>
              <p14:xfrm>
                <a:off x="4672920" y="2260783"/>
                <a:ext cx="15840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17DDB6-46D3-4BF9-BF62-7D6B8022AB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5280" y="2243143"/>
                  <a:ext cx="19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80DF5C-EE07-4533-B1BA-B8011CD806A5}"/>
                    </a:ext>
                  </a:extLst>
                </p14:cNvPr>
                <p14:cNvContentPartPr/>
                <p14:nvPr/>
              </p14:nvContentPartPr>
              <p14:xfrm>
                <a:off x="4454760" y="2422423"/>
                <a:ext cx="151560" cy="17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80DF5C-EE07-4533-B1BA-B8011CD806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37120" y="2404783"/>
                  <a:ext cx="18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35B467-EB60-4381-960D-FB385F9270D1}"/>
                    </a:ext>
                  </a:extLst>
                </p14:cNvPr>
                <p14:cNvContentPartPr/>
                <p14:nvPr/>
              </p14:nvContentPartPr>
              <p14:xfrm>
                <a:off x="4642320" y="2514943"/>
                <a:ext cx="5760" cy="7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35B467-EB60-4381-960D-FB385F9270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24320" y="2496943"/>
                  <a:ext cx="41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5ABD46-5206-4E4E-8F6F-8ADD5FE23C4A}"/>
                    </a:ext>
                  </a:extLst>
                </p14:cNvPr>
                <p14:cNvContentPartPr/>
                <p14:nvPr/>
              </p14:nvContentPartPr>
              <p14:xfrm>
                <a:off x="4621440" y="2457343"/>
                <a:ext cx="55080" cy="3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5ABD46-5206-4E4E-8F6F-8ADD5FE23C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03440" y="2439343"/>
                  <a:ext cx="90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007BFA-17B9-443C-9293-7AB6A2BE5F43}"/>
                    </a:ext>
                  </a:extLst>
                </p14:cNvPr>
                <p14:cNvContentPartPr/>
                <p14:nvPr/>
              </p14:nvContentPartPr>
              <p14:xfrm>
                <a:off x="4694520" y="2479663"/>
                <a:ext cx="109440" cy="9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007BFA-17B9-443C-9293-7AB6A2BE5F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76520" y="2462023"/>
                  <a:ext cx="145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802776-4038-4E2B-9498-038E6831E154}"/>
                    </a:ext>
                  </a:extLst>
                </p14:cNvPr>
                <p14:cNvContentPartPr/>
                <p14:nvPr/>
              </p14:nvContentPartPr>
              <p14:xfrm>
                <a:off x="4848240" y="2444743"/>
                <a:ext cx="128520" cy="10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802776-4038-4E2B-9498-038E6831E1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30240" y="2426743"/>
                  <a:ext cx="16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1BB82D-93CC-434F-ACAA-F462ACA66D7D}"/>
                    </a:ext>
                  </a:extLst>
                </p14:cNvPr>
                <p14:cNvContentPartPr/>
                <p14:nvPr/>
              </p14:nvContentPartPr>
              <p14:xfrm>
                <a:off x="5019960" y="2451223"/>
                <a:ext cx="102960" cy="11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1BB82D-93CC-434F-ACAA-F462ACA66D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1960" y="2433583"/>
                  <a:ext cx="13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A54905-F8FD-4C4A-B05F-68BA25093C92}"/>
                    </a:ext>
                  </a:extLst>
                </p14:cNvPr>
                <p14:cNvContentPartPr/>
                <p14:nvPr/>
              </p14:nvContentPartPr>
              <p14:xfrm>
                <a:off x="4557000" y="2545183"/>
                <a:ext cx="612720" cy="10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A54905-F8FD-4C4A-B05F-68BA25093C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9000" y="2527543"/>
                  <a:ext cx="648360" cy="13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470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CA69A-62C6-4301-9F52-854A7E01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A6489-A8F9-4920-9EBF-FDD8AE48FB4C}"/>
              </a:ext>
            </a:extLst>
          </p:cNvPr>
          <p:cNvSpPr txBox="1"/>
          <p:nvPr/>
        </p:nvSpPr>
        <p:spPr>
          <a:xfrm>
            <a:off x="152401" y="195943"/>
            <a:ext cx="10417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Schools in Udaipur Districts – </a:t>
            </a:r>
            <a:r>
              <a:rPr lang="en-I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2942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50EA-922D-49CD-AA1C-2429C6F32690}"/>
              </a:ext>
            </a:extLst>
          </p:cNvPr>
          <p:cNvSpPr txBox="1"/>
          <p:nvPr/>
        </p:nvSpPr>
        <p:spPr>
          <a:xfrm>
            <a:off x="228600" y="195943"/>
            <a:ext cx="1178922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P-median model formulation for stated problem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=  1,2,……..m          demand points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  =  1,2,……..n           facility locations for facilities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= Maximum Distance to be travelled by student/pupil.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Population (No. of students) at the demand point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Shortest distance between location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location j.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  =  No of school to be established.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192660-33E3-4C4B-B4FD-16402E4EB6B9}"/>
                  </a:ext>
                </a:extLst>
              </p14:cNvPr>
              <p14:cNvContentPartPr/>
              <p14:nvPr/>
            </p14:nvContentPartPr>
            <p14:xfrm>
              <a:off x="4469520" y="1184023"/>
              <a:ext cx="16560" cy="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192660-33E3-4C4B-B4FD-16402E4EB6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0880" y="1175383"/>
                <a:ext cx="34200" cy="86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65C8E84-A839-47F8-B4BC-C9C85711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4" y="4164324"/>
            <a:ext cx="6202666" cy="1005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60644-7416-4760-957B-AEF7DAA0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73" y="5332887"/>
            <a:ext cx="6202665" cy="9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3ACE5-EC27-46A4-BA3A-26638C96D3AB}"/>
              </a:ext>
            </a:extLst>
          </p:cNvPr>
          <p:cNvSpPr txBox="1"/>
          <p:nvPr/>
        </p:nvSpPr>
        <p:spPr>
          <a:xfrm>
            <a:off x="141514" y="119742"/>
            <a:ext cx="12050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/>
              <a:t>Objective function : </a:t>
            </a:r>
            <a:r>
              <a:rPr lang="en-IN" dirty="0"/>
              <a:t>To minimize the total weighted distance of assigning (student to facility)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Subject to :-                                      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B68EB-ED09-47FB-AA2E-56AE02C7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3" y="1058172"/>
            <a:ext cx="4137983" cy="816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619E7-6706-44DE-86D5-BD0162E0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3" y="2495992"/>
            <a:ext cx="4137982" cy="85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A65B6-52EC-420F-AEE9-25422E9A358C}"/>
              </a:ext>
            </a:extLst>
          </p:cNvPr>
          <p:cNvSpPr txBox="1"/>
          <p:nvPr/>
        </p:nvSpPr>
        <p:spPr>
          <a:xfrm>
            <a:off x="4760746" y="2495992"/>
            <a:ext cx="7066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Constraint ensures that each student must be assigned to </a:t>
            </a:r>
            <a:r>
              <a:rPr lang="en-IN" dirty="0" err="1"/>
              <a:t>atleast</a:t>
            </a:r>
            <a:r>
              <a:rPr lang="en-IN" dirty="0"/>
              <a:t> 1 school.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constraint </a:t>
            </a:r>
            <a:r>
              <a:rPr lang="en-US" dirty="0"/>
              <a:t>restricts the placement or allocation of facilities to exactly p, where p is the number of high schools to be established. 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constraint maintains that any such assignment must be made to only those locations that have been selected for a facility.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Constraint imposes a maximum distance to be covered by each student.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852BD-D5B1-4414-99B7-DC7B78F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3" y="3628283"/>
            <a:ext cx="4137982" cy="827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C2D1B-0D42-4C83-A54D-FAE8BF6DA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68" y="4753569"/>
            <a:ext cx="4055452" cy="676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3FD6A-350D-41A9-8E93-E3DD2E652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68" y="5727346"/>
            <a:ext cx="4052630" cy="6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0281E-A0FD-41E3-9B29-BEF3E80A11C1}"/>
              </a:ext>
            </a:extLst>
          </p:cNvPr>
          <p:cNvSpPr txBox="1"/>
          <p:nvPr/>
        </p:nvSpPr>
        <p:spPr>
          <a:xfrm>
            <a:off x="174170" y="490087"/>
            <a:ext cx="11745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to solve the stated P median problem are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Points –  finite no of demand point with demand values to specify the location and amount of demand that need to be satisfied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facility location (p) – Position where facility can be established.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– Between demand points and facility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(No of students) – at demand point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D609F-3664-416F-952F-1F1DE3EB435C}"/>
              </a:ext>
            </a:extLst>
          </p:cNvPr>
          <p:cNvSpPr txBox="1"/>
          <p:nvPr/>
        </p:nvSpPr>
        <p:spPr>
          <a:xfrm>
            <a:off x="174170" y="3690257"/>
            <a:ext cx="11843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be considering 2 clusters of </a:t>
            </a:r>
            <a:r>
              <a:rPr lang="en-IN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for our study to allocate school facility for students with minimum distance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  <a:p>
            <a:pPr marL="342900" indent="-342900">
              <a:buFontTx/>
              <a:buAutoNum type="arabicPeriod"/>
            </a:pPr>
            <a:r>
              <a:rPr lang="en-IN" sz="2400" b="1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G.u.p.s.govardhan</a:t>
            </a:r>
            <a:r>
              <a:rPr lang="en-IN" sz="2400" b="1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Vilas </a:t>
            </a:r>
            <a:r>
              <a:rPr lang="en-IN" sz="2400" b="1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Gramin</a:t>
            </a:r>
            <a:r>
              <a:rPr lang="en-IN" sz="2400" b="1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 -   4 Schools</a:t>
            </a:r>
          </a:p>
          <a:p>
            <a:pPr marL="342900" indent="-342900">
              <a:buAutoNum type="arabicPeriod"/>
            </a:pPr>
            <a:endParaRPr lang="en-IN" sz="18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82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2AB2D-DA42-49F4-BAA2-890B64B33477}"/>
              </a:ext>
            </a:extLst>
          </p:cNvPr>
          <p:cNvSpPr txBox="1"/>
          <p:nvPr/>
        </p:nvSpPr>
        <p:spPr>
          <a:xfrm>
            <a:off x="185057" y="143981"/>
            <a:ext cx="10145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 in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Clusters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clusters has 8 Potential facility location.</a:t>
            </a: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8 facility location 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 5 and Sector 14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available land</a:t>
            </a: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b="1" u="sng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StudyKul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some Vacant land, where High school can be build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C9B8FE-F749-4A1A-BFE9-FAD35EED581A}"/>
                  </a:ext>
                </a:extLst>
              </p14:cNvPr>
              <p14:cNvContentPartPr/>
              <p14:nvPr/>
            </p14:nvContentPartPr>
            <p14:xfrm>
              <a:off x="3731520" y="1202091"/>
              <a:ext cx="1332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C9B8FE-F749-4A1A-BFE9-FAD35EED58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5880" y="1166451"/>
                <a:ext cx="84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277C3E-6D53-4B4B-903B-4A6977DB33AA}"/>
                  </a:ext>
                </a:extLst>
              </p14:cNvPr>
              <p14:cNvContentPartPr/>
              <p14:nvPr/>
            </p14:nvContentPartPr>
            <p14:xfrm>
              <a:off x="6599280" y="5573211"/>
              <a:ext cx="14400" cy="1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277C3E-6D53-4B4B-903B-4A6977DB3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3280" y="5537211"/>
                <a:ext cx="86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FB9424-E880-4FA6-8246-C45E51E2AA03}"/>
                  </a:ext>
                </a:extLst>
              </p14:cNvPr>
              <p14:cNvContentPartPr/>
              <p14:nvPr/>
            </p14:nvContentPartPr>
            <p14:xfrm>
              <a:off x="6030480" y="1490091"/>
              <a:ext cx="9000" cy="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FB9424-E880-4FA6-8246-C45E51E2A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4840" y="1454451"/>
                <a:ext cx="80640" cy="79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9DE748B-EC0C-4592-A6E3-FD0867B84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81901"/>
              </p:ext>
            </p:extLst>
          </p:nvPr>
        </p:nvGraphicFramePr>
        <p:xfrm>
          <a:off x="125356" y="3092353"/>
          <a:ext cx="9568543" cy="344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112967658"/>
                    </a:ext>
                  </a:extLst>
                </a:gridCol>
                <a:gridCol w="6389915">
                  <a:extLst>
                    <a:ext uri="{9D8B030D-6E8A-4147-A177-3AD203B41FA5}">
                      <a16:colId xmlns:a16="http://schemas.microsoft.com/office/drawing/2014/main" val="776039266"/>
                    </a:ext>
                  </a:extLst>
                </a:gridCol>
                <a:gridCol w="2111828">
                  <a:extLst>
                    <a:ext uri="{9D8B030D-6E8A-4147-A177-3AD203B41FA5}">
                      <a16:colId xmlns:a16="http://schemas.microsoft.com/office/drawing/2014/main" val="3631085301"/>
                    </a:ext>
                  </a:extLst>
                </a:gridCol>
              </a:tblGrid>
              <a:tr h="28837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 err="1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Schools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Zone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Govt. </a:t>
                      </a:r>
                      <a:r>
                        <a:rPr lang="en-IN" dirty="0" err="1"/>
                        <a:t>Sr.Sec</a:t>
                      </a:r>
                      <a:r>
                        <a:rPr lang="en-IN" dirty="0"/>
                        <a:t> school, </a:t>
                      </a:r>
                      <a:r>
                        <a:rPr lang="en-IN" dirty="0" err="1"/>
                        <a:t>Goverdhan</a:t>
                      </a:r>
                      <a:r>
                        <a:rPr lang="en-IN" dirty="0"/>
                        <a:t> villas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10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Kendriya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Vidhyalay</a:t>
                      </a:r>
                      <a:r>
                        <a:rPr lang="en-IN" dirty="0"/>
                        <a:t> No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5350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 senior sec school - </a:t>
                      </a:r>
                      <a:r>
                        <a:rPr lang="en-IN" dirty="0" err="1"/>
                        <a:t>Savina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57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 girls Sr. Sec. School Sec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71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Sector 5 (Available Land)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7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Capital Tower Sec 14  (Available Land)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3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StudyKul</a:t>
                      </a:r>
                      <a:r>
                        <a:rPr lang="en-IN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0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Institute of Hotel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574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89D8E6-A505-48EB-84A4-2D9A26AB0EA6}"/>
              </a:ext>
            </a:extLst>
          </p:cNvPr>
          <p:cNvSpPr txBox="1"/>
          <p:nvPr/>
        </p:nvSpPr>
        <p:spPr>
          <a:xfrm>
            <a:off x="83570" y="2419954"/>
            <a:ext cx="96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 : Demand Points and Zone Weights.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86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2748</TotalTime>
  <Words>980</Words>
  <Application>Microsoft Office PowerPoint</Application>
  <PresentationFormat>Widescreen</PresentationFormat>
  <Paragraphs>242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Century Gothic</vt:lpstr>
      <vt:lpstr>Courier New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Mahesh Purbia</dc:creator>
  <cp:lastModifiedBy>Mr. Mahesh Purbia</cp:lastModifiedBy>
  <cp:revision>53</cp:revision>
  <dcterms:created xsi:type="dcterms:W3CDTF">2022-03-27T13:58:04Z</dcterms:created>
  <dcterms:modified xsi:type="dcterms:W3CDTF">2023-01-06T03:23:05Z</dcterms:modified>
</cp:coreProperties>
</file>